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4"/>
    <p:sldMasterId id="2147483830" r:id="rId5"/>
  </p:sldMasterIdLst>
  <p:notesMasterIdLst>
    <p:notesMasterId r:id="rId7"/>
  </p:notesMasterIdLst>
  <p:handoutMasterIdLst>
    <p:handoutMasterId r:id="rId8"/>
  </p:handoutMasterIdLst>
  <p:sldIdLst>
    <p:sldId id="2132740666"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Rowlands" initials="DR" lastIdx="6" clrIdx="0">
    <p:extLst>
      <p:ext uri="{19B8F6BF-5375-455C-9EA6-DF929625EA0E}">
        <p15:presenceInfo xmlns:p15="http://schemas.microsoft.com/office/powerpoint/2012/main" userId="S::dawn.rowlands@dentsuaegis.com::41c21600-fb1e-44e7-b70f-c7abca950755" providerId="AD"/>
      </p:ext>
    </p:extLst>
  </p:cmAuthor>
  <p:cmAuthor id="2" name="Lana Marais" initials="LM" lastIdx="1" clrIdx="1">
    <p:extLst>
      <p:ext uri="{19B8F6BF-5375-455C-9EA6-DF929625EA0E}">
        <p15:presenceInfo xmlns:p15="http://schemas.microsoft.com/office/powerpoint/2012/main" userId="S::lana.marais@dentsuaegis.com::3bb6b066-3fde-40ea-b0e2-919656b282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2F70"/>
    <a:srgbClr val="DF0616"/>
    <a:srgbClr val="F5D45D"/>
    <a:srgbClr val="EB0303"/>
    <a:srgbClr val="F2E82D"/>
    <a:srgbClr val="FFF805"/>
    <a:srgbClr val="AC8356"/>
    <a:srgbClr val="F458EF"/>
    <a:srgbClr val="9B9BAE"/>
    <a:srgbClr val="BFB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50"/>
    <p:restoredTop sz="96327"/>
  </p:normalViewPr>
  <p:slideViewPr>
    <p:cSldViewPr snapToGrid="0">
      <p:cViewPr varScale="1">
        <p:scale>
          <a:sx n="114" d="100"/>
          <a:sy n="114" d="100"/>
        </p:scale>
        <p:origin x="728" y="168"/>
      </p:cViewPr>
      <p:guideLst>
        <p:guide orient="horz" pos="213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74F63B-3C28-EB4F-A6CF-AA6E2B0BC4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Verdana" panose="020B0604030504040204" pitchFamily="34" charset="0"/>
            </a:endParaRPr>
          </a:p>
        </p:txBody>
      </p:sp>
      <p:sp>
        <p:nvSpPr>
          <p:cNvPr id="3" name="Date Placeholder 2">
            <a:extLst>
              <a:ext uri="{FF2B5EF4-FFF2-40B4-BE49-F238E27FC236}">
                <a16:creationId xmlns:a16="http://schemas.microsoft.com/office/drawing/2014/main" id="{113335B6-4317-1941-86FE-ED2094F442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4FF547-BD71-F141-83A2-C0DF91E7E7AE}" type="datetimeFigureOut">
              <a:rPr lang="en-US" smtClean="0">
                <a:latin typeface="Verdana" panose="020B0604030504040204" pitchFamily="34" charset="0"/>
              </a:rPr>
              <a:t>7/11/24</a:t>
            </a:fld>
            <a:endParaRPr lang="en-US">
              <a:latin typeface="Verdana" panose="020B0604030504040204" pitchFamily="34" charset="0"/>
            </a:endParaRPr>
          </a:p>
        </p:txBody>
      </p:sp>
      <p:sp>
        <p:nvSpPr>
          <p:cNvPr id="4" name="Footer Placeholder 3">
            <a:extLst>
              <a:ext uri="{FF2B5EF4-FFF2-40B4-BE49-F238E27FC236}">
                <a16:creationId xmlns:a16="http://schemas.microsoft.com/office/drawing/2014/main" id="{E8DFD6F2-B528-B74A-B932-32A91DA555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Verdana" panose="020B0604030504040204" pitchFamily="34" charset="0"/>
            </a:endParaRPr>
          </a:p>
        </p:txBody>
      </p:sp>
      <p:sp>
        <p:nvSpPr>
          <p:cNvPr id="5" name="Slide Number Placeholder 4">
            <a:extLst>
              <a:ext uri="{FF2B5EF4-FFF2-40B4-BE49-F238E27FC236}">
                <a16:creationId xmlns:a16="http://schemas.microsoft.com/office/drawing/2014/main" id="{A9278FFD-83E7-4B46-8F30-B2CECB4DF3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29871F-A68B-DA41-89D4-04B019ABD59C}" type="slidenum">
              <a:rPr lang="en-US" smtClean="0">
                <a:latin typeface="Verdana" panose="020B0604030504040204" pitchFamily="34" charset="0"/>
              </a:rPr>
              <a:t>‹#›</a:t>
            </a:fld>
            <a:endParaRPr lang="en-US">
              <a:latin typeface="Verdana" panose="020B0604030504040204" pitchFamily="34" charset="0"/>
            </a:endParaRPr>
          </a:p>
        </p:txBody>
      </p:sp>
    </p:spTree>
    <p:extLst>
      <p:ext uri="{BB962C8B-B14F-4D97-AF65-F5344CB8AC3E}">
        <p14:creationId xmlns:p14="http://schemas.microsoft.com/office/powerpoint/2010/main" val="3129106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95DFA534-6F97-6C42-B943-D62DFC841446}" type="datetimeFigureOut">
              <a:rPr lang="en-US" smtClean="0"/>
              <a:pPr/>
              <a:t>7/11/24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DE49D8D9-ECEF-0E4B-AB41-E318378FDDF8}" type="slidenum">
              <a:rPr lang="en-US" smtClean="0"/>
              <a:pPr/>
              <a:t>‹#›</a:t>
            </a:fld>
            <a:endParaRPr lang="en-US"/>
          </a:p>
        </p:txBody>
      </p:sp>
    </p:spTree>
    <p:extLst>
      <p:ext uri="{BB962C8B-B14F-4D97-AF65-F5344CB8AC3E}">
        <p14:creationId xmlns:p14="http://schemas.microsoft.com/office/powerpoint/2010/main" val="399513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The world we live in has changed </a:t>
            </a:r>
            <a:r>
              <a:rPr kumimoji="0" lang="mr-IN"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a:t>
            </a: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 driven by data, technology and a shift in peoples expectations of marketing.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This change demands us to revisit and transform how businesses, marketing and communications operate, and establish new approaches to build relationship with consumers.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Our world has shifted from one of product out, advertising supply, and media disruption, into a consumer demand led market. If a business fails to deliver against these new rules, new expectations, then they will never win.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In this on-demand economy, attention is at a premium. Information is a commodity and decisions to buy or not, are made based on a series of conscious and sub-conscious triggers. Marketing seeks order, however, decisions are made in chaos. </a:t>
            </a:r>
            <a:r>
              <a:rPr kumimoji="0" lang="en-US" sz="1200" b="0" i="0" u="none" strike="noStrike" kern="1200" cap="none" spc="0" normalizeH="0" baseline="0" noProof="0" dirty="0">
                <a:ln>
                  <a:noFill/>
                </a:ln>
                <a:solidFill>
                  <a:prstClr val="black"/>
                </a:solidFill>
                <a:effectLst/>
                <a:uLnTx/>
                <a:uFillTx/>
                <a:latin typeface="Calibri"/>
                <a:ea typeface="+mn-ea"/>
                <a:cs typeface="+mn-cs"/>
              </a:rPr>
              <a:t>So, while marketing looks for the linear, we believe in loops.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Marketing needs to be redefined. It is now required to attract, acquire, convert and, crucially, retain customers. Seamlessly</a:t>
            </a:r>
            <a:r>
              <a:rPr kumimoji="0" lang="ja-JP" altLang="en-US"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 </a:t>
            </a: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and efficiently. It means the experience of marketing is critical for brands to succeed.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Clients increasingly demand integrated and addressable marketing plans. Requiring the combination of human understanding, informed creativity, and a people based approach to data &amp; technology. And agencies need to build their capability to guide clients in the way they interface with their customers and prospects - making the vision of the seamless, relevant brand experience a reality.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Agencies need </a:t>
            </a: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to command a superior understanding of not simply people’s behavior through data, but their values and motivations to truly understand emerging consumer expectations.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a:ea typeface="Yu Gothic" panose="020B0400000000000000" pitchFamily="34" charset="-128"/>
                <a:cs typeface="+mn-cs"/>
              </a:rPr>
              <a:t>And dentsu X has been built exclusively for this challenge.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4511F9-4FFC-FE48-80CD-F59E6B3BC58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26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3" name="Picture 2" descr="A picture containing object, light&#10;&#10;Description automatically generated">
            <a:extLst>
              <a:ext uri="{FF2B5EF4-FFF2-40B4-BE49-F238E27FC236}">
                <a16:creationId xmlns:a16="http://schemas.microsoft.com/office/drawing/2014/main" id="{4F2ACEA7-E808-E347-B061-20343814B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4">
            <a:extLst>
              <a:ext uri="{FF2B5EF4-FFF2-40B4-BE49-F238E27FC236}">
                <a16:creationId xmlns:a16="http://schemas.microsoft.com/office/drawing/2014/main" id="{E88ADE54-010B-6040-9A30-9698AD290A0C}"/>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3" name="Text Placeholder 4">
            <a:extLst>
              <a:ext uri="{FF2B5EF4-FFF2-40B4-BE49-F238E27FC236}">
                <a16:creationId xmlns:a16="http://schemas.microsoft.com/office/drawing/2014/main" id="{AA226AA2-3DDD-9749-AA27-711C7A5F046E}"/>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pic>
        <p:nvPicPr>
          <p:cNvPr id="14" name="Picture 13" descr="A picture containing drawing&#10;&#10;Description automatically generated">
            <a:extLst>
              <a:ext uri="{FF2B5EF4-FFF2-40B4-BE49-F238E27FC236}">
                <a16:creationId xmlns:a16="http://schemas.microsoft.com/office/drawing/2014/main" id="{802D2805-8C82-7A45-8EC6-6FCC9F126A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83306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_3">
    <p:spTree>
      <p:nvGrpSpPr>
        <p:cNvPr id="1" name=""/>
        <p:cNvGrpSpPr/>
        <p:nvPr/>
      </p:nvGrpSpPr>
      <p:grpSpPr>
        <a:xfrm>
          <a:off x="0" y="0"/>
          <a:ext cx="0" cy="0"/>
          <a:chOff x="0" y="0"/>
          <a:chExt cx="0" cy="0"/>
        </a:xfrm>
      </p:grpSpPr>
      <p:pic>
        <p:nvPicPr>
          <p:cNvPr id="4" name="Picture 3" descr="A picture containing light&#10;&#10;Description automatically generated">
            <a:extLst>
              <a:ext uri="{FF2B5EF4-FFF2-40B4-BE49-F238E27FC236}">
                <a16:creationId xmlns:a16="http://schemas.microsoft.com/office/drawing/2014/main" id="{72E4627E-C1AA-5046-A64D-3C4BE7468EB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92C124F0-383E-F64F-AD6D-1B3C0AAEA17C}"/>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BC29B9DB-41FB-2545-9B89-1DAFC95AF5D1}"/>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1C5FEDA-3AB4-8949-8C58-421C11ACE27C}"/>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3" name="Title 7">
            <a:extLst>
              <a:ext uri="{FF2B5EF4-FFF2-40B4-BE49-F238E27FC236}">
                <a16:creationId xmlns:a16="http://schemas.microsoft.com/office/drawing/2014/main" id="{D89A8F34-4439-3C4B-9D26-515780A9A1F6}"/>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4" name="Text Placeholder 10">
            <a:extLst>
              <a:ext uri="{FF2B5EF4-FFF2-40B4-BE49-F238E27FC236}">
                <a16:creationId xmlns:a16="http://schemas.microsoft.com/office/drawing/2014/main" id="{C9E4A651-0BA6-254A-A601-F7F72CD84B53}"/>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427024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_1">
    <p:spTree>
      <p:nvGrpSpPr>
        <p:cNvPr id="1" name=""/>
        <p:cNvGrpSpPr/>
        <p:nvPr/>
      </p:nvGrpSpPr>
      <p:grpSpPr>
        <a:xfrm>
          <a:off x="0" y="0"/>
          <a:ext cx="0" cy="0"/>
          <a:chOff x="0" y="0"/>
          <a:chExt cx="0" cy="0"/>
        </a:xfrm>
      </p:grpSpPr>
      <p:pic>
        <p:nvPicPr>
          <p:cNvPr id="8" name="Picture 7" descr="A picture containing light, computer&#10;&#10;Description automatically generated">
            <a:extLst>
              <a:ext uri="{FF2B5EF4-FFF2-40B4-BE49-F238E27FC236}">
                <a16:creationId xmlns:a16="http://schemas.microsoft.com/office/drawing/2014/main" id="{73EECB18-0010-1D4C-8794-AC482D59EA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Slide Number Placeholder 3">
            <a:extLst>
              <a:ext uri="{FF2B5EF4-FFF2-40B4-BE49-F238E27FC236}">
                <a16:creationId xmlns:a16="http://schemas.microsoft.com/office/drawing/2014/main" id="{66C41377-5FF8-F245-A480-F0D0D108D9E3}"/>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CAECD023-61DA-AB4C-9215-27E145700FB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D1A46A0E-1CEA-D044-85BB-EFE3CE533EED}"/>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3" name="Table Placeholder 2">
            <a:extLst>
              <a:ext uri="{FF2B5EF4-FFF2-40B4-BE49-F238E27FC236}">
                <a16:creationId xmlns:a16="http://schemas.microsoft.com/office/drawing/2014/main" id="{D7A7DA80-9327-8347-9DE9-57871EFAA28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spTree>
    <p:extLst>
      <p:ext uri="{BB962C8B-B14F-4D97-AF65-F5344CB8AC3E}">
        <p14:creationId xmlns:p14="http://schemas.microsoft.com/office/powerpoint/2010/main" val="1482325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s_2">
    <p:spTree>
      <p:nvGrpSpPr>
        <p:cNvPr id="1" name=""/>
        <p:cNvGrpSpPr/>
        <p:nvPr/>
      </p:nvGrpSpPr>
      <p:grpSpPr>
        <a:xfrm>
          <a:off x="0" y="0"/>
          <a:ext cx="0" cy="0"/>
          <a:chOff x="0" y="0"/>
          <a:chExt cx="0" cy="0"/>
        </a:xfrm>
      </p:grpSpPr>
      <p:pic>
        <p:nvPicPr>
          <p:cNvPr id="8" name="Picture 7" descr="A picture containing light&#10;&#10;Description automatically generated">
            <a:extLst>
              <a:ext uri="{FF2B5EF4-FFF2-40B4-BE49-F238E27FC236}">
                <a16:creationId xmlns:a16="http://schemas.microsoft.com/office/drawing/2014/main" id="{D4D80D3E-441A-DF46-B192-FE9EE0D789A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2E490244-2D3B-4441-A427-4982D338013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97CCD89B-DA56-B948-8098-C983312DE02B}"/>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4A54364-393F-F34E-A33F-61562B88BE5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3" name="Title 7">
            <a:extLst>
              <a:ext uri="{FF2B5EF4-FFF2-40B4-BE49-F238E27FC236}">
                <a16:creationId xmlns:a16="http://schemas.microsoft.com/office/drawing/2014/main" id="{B6E9A907-D394-214F-9683-614770BB0D2B}"/>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4" name="Table Placeholder 2">
            <a:extLst>
              <a:ext uri="{FF2B5EF4-FFF2-40B4-BE49-F238E27FC236}">
                <a16:creationId xmlns:a16="http://schemas.microsoft.com/office/drawing/2014/main" id="{BB4BF107-1700-9346-8326-6B46D8C3F02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spTree>
    <p:extLst>
      <p:ext uri="{BB962C8B-B14F-4D97-AF65-F5344CB8AC3E}">
        <p14:creationId xmlns:p14="http://schemas.microsoft.com/office/powerpoint/2010/main" val="9354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s_3">
    <p:spTree>
      <p:nvGrpSpPr>
        <p:cNvPr id="1" name=""/>
        <p:cNvGrpSpPr/>
        <p:nvPr/>
      </p:nvGrpSpPr>
      <p:grpSpPr>
        <a:xfrm>
          <a:off x="0" y="0"/>
          <a:ext cx="0" cy="0"/>
          <a:chOff x="0" y="0"/>
          <a:chExt cx="0" cy="0"/>
        </a:xfrm>
      </p:grpSpPr>
      <p:pic>
        <p:nvPicPr>
          <p:cNvPr id="13" name="Picture 12" descr="A picture containing light&#10;&#10;Description automatically generated">
            <a:extLst>
              <a:ext uri="{FF2B5EF4-FFF2-40B4-BE49-F238E27FC236}">
                <a16:creationId xmlns:a16="http://schemas.microsoft.com/office/drawing/2014/main" id="{4D98362B-8966-2443-98F1-B60D3E41E98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92C124F0-383E-F64F-AD6D-1B3C0AAEA17C}"/>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BC29B9DB-41FB-2545-9B89-1DAFC95AF5D1}"/>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1C5FEDA-3AB4-8949-8C58-421C11ACE27C}"/>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itle 7">
            <a:extLst>
              <a:ext uri="{FF2B5EF4-FFF2-40B4-BE49-F238E27FC236}">
                <a16:creationId xmlns:a16="http://schemas.microsoft.com/office/drawing/2014/main" id="{84A8BAC3-E913-E449-B099-B3B48EF03B33}"/>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2" name="Table Placeholder 2">
            <a:extLst>
              <a:ext uri="{FF2B5EF4-FFF2-40B4-BE49-F238E27FC236}">
                <a16:creationId xmlns:a16="http://schemas.microsoft.com/office/drawing/2014/main" id="{995DBF4B-24CF-5147-9E66-4CF92CF92D30}"/>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spTree>
    <p:extLst>
      <p:ext uri="{BB962C8B-B14F-4D97-AF65-F5344CB8AC3E}">
        <p14:creationId xmlns:p14="http://schemas.microsoft.com/office/powerpoint/2010/main" val="570101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pic>
        <p:nvPicPr>
          <p:cNvPr id="10" name="図 5">
            <a:extLst>
              <a:ext uri="{FF2B5EF4-FFF2-40B4-BE49-F238E27FC236}">
                <a16:creationId xmlns:a16="http://schemas.microsoft.com/office/drawing/2014/main" id="{B78E6896-D511-C94F-8AC8-609BF70CCAC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63430"/>
          </a:xfrm>
          <a:prstGeom prst="rect">
            <a:avLst/>
          </a:prstGeom>
        </p:spPr>
      </p:pic>
      <p:sp>
        <p:nvSpPr>
          <p:cNvPr id="9" name="Slide Number Placeholder 3">
            <a:extLst>
              <a:ext uri="{FF2B5EF4-FFF2-40B4-BE49-F238E27FC236}">
                <a16:creationId xmlns:a16="http://schemas.microsoft.com/office/drawing/2014/main" id="{58C2051F-13D5-FC4A-B5E4-3A0553A39C9B}"/>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8178C1C3-5B3D-C54C-B93D-4CC08C5CD17C}"/>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6BC198EC-5A34-9A40-9678-5BEFC8ABF9DA}"/>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ext Placeholder 4">
            <a:extLst>
              <a:ext uri="{FF2B5EF4-FFF2-40B4-BE49-F238E27FC236}">
                <a16:creationId xmlns:a16="http://schemas.microsoft.com/office/drawing/2014/main" id="{CD10A31B-E5B5-184E-92AE-C5B45F26CFCC}"/>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01 </a:t>
            </a:r>
            <a:br>
              <a:rPr lang="en-GB"/>
            </a:br>
            <a:r>
              <a:rPr lang="en-GB"/>
              <a:t>this is section divider</a:t>
            </a:r>
            <a:endParaRPr lang="en-US"/>
          </a:p>
        </p:txBody>
      </p:sp>
    </p:spTree>
    <p:extLst>
      <p:ext uri="{BB962C8B-B14F-4D97-AF65-F5344CB8AC3E}">
        <p14:creationId xmlns:p14="http://schemas.microsoft.com/office/powerpoint/2010/main" val="934209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3A656E0-3484-D540-9FFC-39498FCDE48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63430"/>
          </a:xfrm>
          <a:prstGeom prst="rect">
            <a:avLst/>
          </a:prstGeom>
        </p:spPr>
      </p:pic>
      <p:sp>
        <p:nvSpPr>
          <p:cNvPr id="13" name="Slide Number Placeholder 3">
            <a:extLst>
              <a:ext uri="{FF2B5EF4-FFF2-40B4-BE49-F238E27FC236}">
                <a16:creationId xmlns:a16="http://schemas.microsoft.com/office/drawing/2014/main" id="{389F685B-F107-E149-83A3-2FC3E3E393F6}"/>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CC2FD147-7081-E548-A0E4-5A4FF4417370}"/>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CB090BD5-20E9-0C49-A912-9E5631458721}"/>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ext Placeholder 4">
            <a:extLst>
              <a:ext uri="{FF2B5EF4-FFF2-40B4-BE49-F238E27FC236}">
                <a16:creationId xmlns:a16="http://schemas.microsoft.com/office/drawing/2014/main" id="{46CCA276-31B5-284C-B397-F1A479D84D77}"/>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02 </a:t>
            </a:r>
            <a:br>
              <a:rPr lang="en-GB"/>
            </a:br>
            <a:r>
              <a:rPr lang="en-GB"/>
              <a:t>this is section divider</a:t>
            </a:r>
            <a:endParaRPr lang="en-US"/>
          </a:p>
        </p:txBody>
      </p:sp>
    </p:spTree>
    <p:extLst>
      <p:ext uri="{BB962C8B-B14F-4D97-AF65-F5344CB8AC3E}">
        <p14:creationId xmlns:p14="http://schemas.microsoft.com/office/powerpoint/2010/main" val="25433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pic>
        <p:nvPicPr>
          <p:cNvPr id="10" name="図 5">
            <a:extLst>
              <a:ext uri="{FF2B5EF4-FFF2-40B4-BE49-F238E27FC236}">
                <a16:creationId xmlns:a16="http://schemas.microsoft.com/office/drawing/2014/main" id="{C91795EA-EBD1-EA45-A156-4B31F6A5BC9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Slide Number Placeholder 3">
            <a:extLst>
              <a:ext uri="{FF2B5EF4-FFF2-40B4-BE49-F238E27FC236}">
                <a16:creationId xmlns:a16="http://schemas.microsoft.com/office/drawing/2014/main" id="{1E756179-F341-6B49-B9AA-AD641AD585FC}"/>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1058A58F-B8BA-4D4A-B90A-9D8D1B595B9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AF6DA8D0-85F7-D141-9DDD-E5E500A10ED0}"/>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1" name="Text Placeholder 4">
            <a:extLst>
              <a:ext uri="{FF2B5EF4-FFF2-40B4-BE49-F238E27FC236}">
                <a16:creationId xmlns:a16="http://schemas.microsoft.com/office/drawing/2014/main" id="{583CF373-B81D-A14C-AF2B-22083F316929}"/>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03 </a:t>
            </a:r>
            <a:br>
              <a:rPr lang="en-GB"/>
            </a:br>
            <a:r>
              <a:rPr lang="en-GB"/>
              <a:t>this is section divider</a:t>
            </a:r>
            <a:endParaRPr lang="en-US"/>
          </a:p>
        </p:txBody>
      </p:sp>
    </p:spTree>
    <p:extLst>
      <p:ext uri="{BB962C8B-B14F-4D97-AF65-F5344CB8AC3E}">
        <p14:creationId xmlns:p14="http://schemas.microsoft.com/office/powerpoint/2010/main" val="92097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_4">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AC6F3DE-0BDF-8E4D-A10B-A07E8707BF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2" name="Slide Number Placeholder 3">
            <a:extLst>
              <a:ext uri="{FF2B5EF4-FFF2-40B4-BE49-F238E27FC236}">
                <a16:creationId xmlns:a16="http://schemas.microsoft.com/office/drawing/2014/main" id="{AE2E9FC5-6F00-1941-8E87-D1B830B5CCC1}"/>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E394947E-024B-B844-8761-2F5EDA5F81AB}"/>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85D6152B-60BE-3248-8B72-01EE6E9C4D74}"/>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0" name="Text Placeholder 4">
            <a:extLst>
              <a:ext uri="{FF2B5EF4-FFF2-40B4-BE49-F238E27FC236}">
                <a16:creationId xmlns:a16="http://schemas.microsoft.com/office/drawing/2014/main" id="{66E2E826-8E80-0849-872B-0B096C159B93}"/>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04 </a:t>
            </a:r>
            <a:br>
              <a:rPr lang="en-GB"/>
            </a:br>
            <a:r>
              <a:rPr lang="en-GB"/>
              <a:t>this is section divider</a:t>
            </a:r>
            <a:endParaRPr lang="en-US"/>
          </a:p>
        </p:txBody>
      </p:sp>
    </p:spTree>
    <p:extLst>
      <p:ext uri="{BB962C8B-B14F-4D97-AF65-F5344CB8AC3E}">
        <p14:creationId xmlns:p14="http://schemas.microsoft.com/office/powerpoint/2010/main" val="3304288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5">
    <p:spTree>
      <p:nvGrpSpPr>
        <p:cNvPr id="1" name=""/>
        <p:cNvGrpSpPr/>
        <p:nvPr/>
      </p:nvGrpSpPr>
      <p:grpSpPr>
        <a:xfrm>
          <a:off x="0" y="0"/>
          <a:ext cx="0" cy="0"/>
          <a:chOff x="0" y="0"/>
          <a:chExt cx="0" cy="0"/>
        </a:xfrm>
      </p:grpSpPr>
      <p:pic>
        <p:nvPicPr>
          <p:cNvPr id="8" name="図 5">
            <a:extLst>
              <a:ext uri="{FF2B5EF4-FFF2-40B4-BE49-F238E27FC236}">
                <a16:creationId xmlns:a16="http://schemas.microsoft.com/office/drawing/2014/main" id="{ABCF0C96-9B00-6944-B0C9-A1D7E5AE35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30"/>
            <a:ext cx="12256686" cy="6863430"/>
          </a:xfrm>
          <a:prstGeom prst="rect">
            <a:avLst/>
          </a:prstGeom>
        </p:spPr>
      </p:pic>
      <p:sp>
        <p:nvSpPr>
          <p:cNvPr id="12" name="Slide Number Placeholder 3">
            <a:extLst>
              <a:ext uri="{FF2B5EF4-FFF2-40B4-BE49-F238E27FC236}">
                <a16:creationId xmlns:a16="http://schemas.microsoft.com/office/drawing/2014/main" id="{13FD8D45-6FCB-2845-9E36-982FD484C2EB}"/>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E5FB656D-848C-644A-A08C-4443D7113FF0}"/>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45907E2F-4B47-2341-8080-1E019AC55B98}"/>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0" name="Text Placeholder 4">
            <a:extLst>
              <a:ext uri="{FF2B5EF4-FFF2-40B4-BE49-F238E27FC236}">
                <a16:creationId xmlns:a16="http://schemas.microsoft.com/office/drawing/2014/main" id="{D29E073B-5920-0941-9D70-CCBB36284B01}"/>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05 </a:t>
            </a:r>
            <a:br>
              <a:rPr lang="en-GB"/>
            </a:br>
            <a:r>
              <a:rPr lang="en-GB"/>
              <a:t>this is section divider</a:t>
            </a:r>
            <a:endParaRPr lang="en-US"/>
          </a:p>
        </p:txBody>
      </p:sp>
    </p:spTree>
    <p:extLst>
      <p:ext uri="{BB962C8B-B14F-4D97-AF65-F5344CB8AC3E}">
        <p14:creationId xmlns:p14="http://schemas.microsoft.com/office/powerpoint/2010/main" val="620714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6">
    <p:bg>
      <p:bgPr>
        <a:solidFill>
          <a:schemeClr val="bg1"/>
        </a:solidFill>
        <a:effectLst/>
      </p:bgPr>
    </p:bg>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02006D4B-2C74-8C44-850E-8149283715DE}"/>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E46EA227-430B-C74B-8169-BBCF758C2F1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0848A0AA-4F9D-3340-A2BA-2FDB132E7117}"/>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5" name="Text Placeholder 4">
            <a:extLst>
              <a:ext uri="{FF2B5EF4-FFF2-40B4-BE49-F238E27FC236}">
                <a16:creationId xmlns:a16="http://schemas.microsoft.com/office/drawing/2014/main" id="{1A23473B-6D3F-ED40-9DD3-AD7D88931D47}"/>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06 </a:t>
            </a:r>
            <a:br>
              <a:rPr lang="en-GB"/>
            </a:br>
            <a:r>
              <a:rPr lang="en-GB"/>
              <a:t>this is section divider</a:t>
            </a:r>
            <a:endParaRPr lang="en-US"/>
          </a:p>
        </p:txBody>
      </p:sp>
    </p:spTree>
    <p:extLst>
      <p:ext uri="{BB962C8B-B14F-4D97-AF65-F5344CB8AC3E}">
        <p14:creationId xmlns:p14="http://schemas.microsoft.com/office/powerpoint/2010/main" val="220409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24" name="Picture 23" descr="A picture containing light&#10;&#10;Description automatically generated">
            <a:extLst>
              <a:ext uri="{FF2B5EF4-FFF2-40B4-BE49-F238E27FC236}">
                <a16:creationId xmlns:a16="http://schemas.microsoft.com/office/drawing/2014/main" id="{0EB32AC0-5CE2-F949-BA68-72175E343C0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319294C-4E61-6041-B59A-B487C691A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5" name="Text Placeholder 4">
            <a:extLst>
              <a:ext uri="{FF2B5EF4-FFF2-40B4-BE49-F238E27FC236}">
                <a16:creationId xmlns:a16="http://schemas.microsoft.com/office/drawing/2014/main" id="{7D507D75-2F64-3746-AD4D-DE532836F5EA}"/>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6" name="Text Placeholder 4">
            <a:extLst>
              <a:ext uri="{FF2B5EF4-FFF2-40B4-BE49-F238E27FC236}">
                <a16:creationId xmlns:a16="http://schemas.microsoft.com/office/drawing/2014/main" id="{EB86948D-87B7-8244-BA72-947995E61B42}"/>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062981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body copy_1">
    <p:bg>
      <p:bgPr>
        <a:solidFill>
          <a:schemeClr val="bg1"/>
        </a:solidFill>
        <a:effectLst/>
      </p:bgPr>
    </p:bg>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E264174D-84E2-8B43-B75E-BE34C07308DB}"/>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D8A809E9-7F47-254B-A13B-1E7C25F394CD}"/>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drawing&#10;&#10;Description automatically generated">
            <a:extLst>
              <a:ext uri="{FF2B5EF4-FFF2-40B4-BE49-F238E27FC236}">
                <a16:creationId xmlns:a16="http://schemas.microsoft.com/office/drawing/2014/main" id="{D5C5879B-A8B7-C147-9395-11B4FF53FBC2}"/>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4" name="Title 7">
            <a:extLst>
              <a:ext uri="{FF2B5EF4-FFF2-40B4-BE49-F238E27FC236}">
                <a16:creationId xmlns:a16="http://schemas.microsoft.com/office/drawing/2014/main" id="{41124460-3C7F-E64C-8D37-F89435BBDC2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15" name="Text Placeholder 10">
            <a:extLst>
              <a:ext uri="{FF2B5EF4-FFF2-40B4-BE49-F238E27FC236}">
                <a16:creationId xmlns:a16="http://schemas.microsoft.com/office/drawing/2014/main" id="{0ACEB318-7C8A-7941-B6C4-80D39599655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Tree>
    <p:extLst>
      <p:ext uri="{BB962C8B-B14F-4D97-AF65-F5344CB8AC3E}">
        <p14:creationId xmlns:p14="http://schemas.microsoft.com/office/powerpoint/2010/main" val="2716197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headshots">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811122"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811122"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a:solidFill>
                  <a:schemeClr val="bg1"/>
                </a:solidFill>
              </a:defRPr>
            </a:lvl1pPr>
          </a:lstStyle>
          <a:p>
            <a:pPr marL="0" lvl="0" indent="0">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3615838"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dirty="0">
                <a:solidFill>
                  <a:schemeClr val="bg1"/>
                </a:solidFill>
              </a:defRPr>
            </a:lvl1pPr>
          </a:lstStyle>
          <a:p>
            <a:pPr marL="0" lvl="0" indent="0">
              <a:buNone/>
            </a:pPr>
            <a:endParaRPr lang="en-US"/>
          </a:p>
        </p:txBody>
      </p:sp>
      <p:sp>
        <p:nvSpPr>
          <p:cNvPr id="17" name="Picture Placeholder 12">
            <a:extLst>
              <a:ext uri="{FF2B5EF4-FFF2-40B4-BE49-F238E27FC236}">
                <a16:creationId xmlns:a16="http://schemas.microsoft.com/office/drawing/2014/main" id="{E073DB1E-DB06-1940-AAAA-F30F6C63FBDA}"/>
              </a:ext>
            </a:extLst>
          </p:cNvPr>
          <p:cNvSpPr>
            <a:spLocks noGrp="1"/>
          </p:cNvSpPr>
          <p:nvPr>
            <p:ph type="pic" sz="quarter" idx="15"/>
          </p:nvPr>
        </p:nvSpPr>
        <p:spPr>
          <a:xfrm>
            <a:off x="6412775"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dirty="0">
                <a:solidFill>
                  <a:schemeClr val="bg1"/>
                </a:solidFill>
              </a:defRPr>
            </a:lvl1pPr>
          </a:lstStyle>
          <a:p>
            <a:pPr marL="0" lvl="0" indent="0">
              <a:buNone/>
            </a:pPr>
            <a:endParaRPr lang="en-US"/>
          </a:p>
        </p:txBody>
      </p:sp>
      <p:sp>
        <p:nvSpPr>
          <p:cNvPr id="18" name="Picture Placeholder 12">
            <a:extLst>
              <a:ext uri="{FF2B5EF4-FFF2-40B4-BE49-F238E27FC236}">
                <a16:creationId xmlns:a16="http://schemas.microsoft.com/office/drawing/2014/main" id="{1989ED62-74A0-AB47-ACEA-3A9E32DB9523}"/>
              </a:ext>
            </a:extLst>
          </p:cNvPr>
          <p:cNvSpPr>
            <a:spLocks noGrp="1"/>
          </p:cNvSpPr>
          <p:nvPr>
            <p:ph type="pic" sz="quarter" idx="16"/>
          </p:nvPr>
        </p:nvSpPr>
        <p:spPr>
          <a:xfrm>
            <a:off x="9202083" y="2068104"/>
            <a:ext cx="2160000" cy="2160000"/>
          </a:xfrm>
          <a:prstGeom prst="ellipse">
            <a:avLst/>
          </a:prstGeom>
          <a:solidFill>
            <a:schemeClr val="accent1"/>
          </a:solidFill>
        </p:spPr>
        <p:txBody>
          <a:bodyPr vert="horz" lIns="90000" tIns="46800" rIns="90000" bIns="46800" rtlCol="0" anchor="t">
            <a:normAutofit/>
          </a:bodyPr>
          <a:lstStyle>
            <a:lvl1pPr algn="ctr">
              <a:defRPr lang="en-US" sz="1100" dirty="0">
                <a:solidFill>
                  <a:schemeClr val="bg1"/>
                </a:solidFill>
              </a:defRPr>
            </a:lvl1pPr>
          </a:lstStyle>
          <a:p>
            <a:pPr marL="0" lvl="0" indent="0">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360096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a:p>
            <a:pPr lvl="0"/>
            <a:endParaRPr lang="en-US"/>
          </a:p>
        </p:txBody>
      </p:sp>
      <p:sp>
        <p:nvSpPr>
          <p:cNvPr id="20" name="Text Placeholder 10">
            <a:extLst>
              <a:ext uri="{FF2B5EF4-FFF2-40B4-BE49-F238E27FC236}">
                <a16:creationId xmlns:a16="http://schemas.microsoft.com/office/drawing/2014/main" id="{B25A3C0F-9B45-8F4B-B390-6C2D4BB0B65B}"/>
              </a:ext>
            </a:extLst>
          </p:cNvPr>
          <p:cNvSpPr>
            <a:spLocks noGrp="1"/>
          </p:cNvSpPr>
          <p:nvPr>
            <p:ph type="body" sz="quarter" idx="18" hasCustomPrompt="1"/>
          </p:nvPr>
        </p:nvSpPr>
        <p:spPr>
          <a:xfrm>
            <a:off x="6405337"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1" name="Text Placeholder 10">
            <a:extLst>
              <a:ext uri="{FF2B5EF4-FFF2-40B4-BE49-F238E27FC236}">
                <a16:creationId xmlns:a16="http://schemas.microsoft.com/office/drawing/2014/main" id="{1EBBF00E-5C37-3E43-AFA5-627023A68D1E}"/>
              </a:ext>
            </a:extLst>
          </p:cNvPr>
          <p:cNvSpPr>
            <a:spLocks noGrp="1"/>
          </p:cNvSpPr>
          <p:nvPr>
            <p:ph type="body" sz="quarter" idx="19" hasCustomPrompt="1"/>
          </p:nvPr>
        </p:nvSpPr>
        <p:spPr>
          <a:xfrm>
            <a:off x="920208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6" name="Slide Number Placeholder 3">
            <a:extLst>
              <a:ext uri="{FF2B5EF4-FFF2-40B4-BE49-F238E27FC236}">
                <a16:creationId xmlns:a16="http://schemas.microsoft.com/office/drawing/2014/main" id="{EA07B462-2FD9-0949-AA7C-E7CB0350918F}"/>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7" name="Straight Connector 26">
            <a:extLst>
              <a:ext uri="{FF2B5EF4-FFF2-40B4-BE49-F238E27FC236}">
                <a16:creationId xmlns:a16="http://schemas.microsoft.com/office/drawing/2014/main" id="{05491D49-E710-6746-B81A-A04C308AAEE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picture containing drawing&#10;&#10;Description automatically generated">
            <a:extLst>
              <a:ext uri="{FF2B5EF4-FFF2-40B4-BE49-F238E27FC236}">
                <a16:creationId xmlns:a16="http://schemas.microsoft.com/office/drawing/2014/main" id="{0EF95B2D-8561-9248-A196-A0CEDB0A6C03}"/>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3" name="Title 7">
            <a:extLst>
              <a:ext uri="{FF2B5EF4-FFF2-40B4-BE49-F238E27FC236}">
                <a16:creationId xmlns:a16="http://schemas.microsoft.com/office/drawing/2014/main" id="{40C1A1C1-8922-4C43-82E7-931822EE9A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3725961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body copy_2">
    <p:bg>
      <p:bgPr>
        <a:solidFill>
          <a:srgbClr val="000118"/>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59F5E3A-C969-CE40-9075-5D0115CB34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Slide Number Placeholder 3">
            <a:extLst>
              <a:ext uri="{FF2B5EF4-FFF2-40B4-BE49-F238E27FC236}">
                <a16:creationId xmlns:a16="http://schemas.microsoft.com/office/drawing/2014/main" id="{9E9C4078-0855-D34B-8C17-06B30F2364B3}"/>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BF66DA2D-B5CB-1543-892C-B23D217B357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4" name="Title 7">
            <a:extLst>
              <a:ext uri="{FF2B5EF4-FFF2-40B4-BE49-F238E27FC236}">
                <a16:creationId xmlns:a16="http://schemas.microsoft.com/office/drawing/2014/main" id="{CFCB9F36-16E2-BA44-9C3C-53A3F19DFF8D}"/>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B19C91AE-2F7C-2440-863A-184266CA075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AF0B0F54-6CBF-0941-B7B6-BD847B3A0CE4}"/>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1473029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body copy_4">
    <p:bg>
      <p:bgPr>
        <a:solidFill>
          <a:srgbClr val="000118"/>
        </a:solidFill>
        <a:effectLst/>
      </p:bgPr>
    </p:bg>
    <p:spTree>
      <p:nvGrpSpPr>
        <p:cNvPr id="1" name=""/>
        <p:cNvGrpSpPr/>
        <p:nvPr/>
      </p:nvGrpSpPr>
      <p:grpSpPr>
        <a:xfrm>
          <a:off x="0" y="0"/>
          <a:ext cx="0" cy="0"/>
          <a:chOff x="0" y="0"/>
          <a:chExt cx="0" cy="0"/>
        </a:xfrm>
      </p:grpSpPr>
      <p:pic>
        <p:nvPicPr>
          <p:cNvPr id="3" name="Picture 2" descr="A picture containing computer, food&#10;&#10;Description automatically generated">
            <a:extLst>
              <a:ext uri="{FF2B5EF4-FFF2-40B4-BE49-F238E27FC236}">
                <a16:creationId xmlns:a16="http://schemas.microsoft.com/office/drawing/2014/main" id="{78996D8F-6027-1048-BD7C-781A86CAA9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Slide Number Placeholder 3">
            <a:extLst>
              <a:ext uri="{FF2B5EF4-FFF2-40B4-BE49-F238E27FC236}">
                <a16:creationId xmlns:a16="http://schemas.microsoft.com/office/drawing/2014/main" id="{D797CEB7-02E8-9248-8A9E-629A65474EE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5681F30F-33C6-B341-A600-72429E4D9640}"/>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296FF16A-A6DF-8040-9797-89D0338A102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B402706A-204F-FB48-AE80-CDB0A8CCA9A2}"/>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12A5BBED-34FB-2944-BE56-0A35A4F964FF}"/>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60010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ody copy_5">
    <p:bg>
      <p:bgPr>
        <a:solidFill>
          <a:srgbClr val="000118"/>
        </a:solidFill>
        <a:effectLst/>
      </p:bgPr>
    </p:bg>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CD6E9C46-EBA6-F949-9E03-86ACD8223E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3">
            <a:extLst>
              <a:ext uri="{FF2B5EF4-FFF2-40B4-BE49-F238E27FC236}">
                <a16:creationId xmlns:a16="http://schemas.microsoft.com/office/drawing/2014/main" id="{A883FD04-DE52-E946-BB75-10964813BBF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0E84A758-45D8-1B48-8D89-DAD16014E5E4}"/>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73C2E691-D82F-F142-AE04-E8F2F57DC26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53655D8A-034F-4B4F-8DDB-A1D13336CFA6}"/>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F27F3F2A-1446-DB4B-A081-4B9BB0EAC8B7}"/>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896926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000118"/>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1FC62B1-ED76-C046-9954-0AEEE7CA14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3">
            <a:extLst>
              <a:ext uri="{FF2B5EF4-FFF2-40B4-BE49-F238E27FC236}">
                <a16:creationId xmlns:a16="http://schemas.microsoft.com/office/drawing/2014/main" id="{13E95D5E-9106-F54C-9243-72DE401DEDF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2708FDE3-FCA5-FF43-96AC-85134A41AFC6}"/>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E55068EF-3C71-8344-A9C7-3A8DAC9AAEF3}"/>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59E15ECE-A920-1E49-A4CD-CB73D30AA4A9}"/>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93AFB3C-7A7A-CF45-8880-0FE8A145F57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78909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000118"/>
        </a:solidFill>
        <a:effectLst/>
      </p:bgPr>
    </p:bg>
    <p:spTree>
      <p:nvGrpSpPr>
        <p:cNvPr id="1" name=""/>
        <p:cNvGrpSpPr/>
        <p:nvPr/>
      </p:nvGrpSpPr>
      <p:grpSpPr>
        <a:xfrm>
          <a:off x="0" y="0"/>
          <a:ext cx="0" cy="0"/>
          <a:chOff x="0" y="0"/>
          <a:chExt cx="0" cy="0"/>
        </a:xfrm>
      </p:grpSpPr>
      <p:pic>
        <p:nvPicPr>
          <p:cNvPr id="3" name="Picture 2" descr="A picture containing computer&#10;&#10;Description automatically generated">
            <a:extLst>
              <a:ext uri="{FF2B5EF4-FFF2-40B4-BE49-F238E27FC236}">
                <a16:creationId xmlns:a16="http://schemas.microsoft.com/office/drawing/2014/main" id="{42450C6D-C70C-9F4D-A552-B3FBC05729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Slide Number Placeholder 3">
            <a:extLst>
              <a:ext uri="{FF2B5EF4-FFF2-40B4-BE49-F238E27FC236}">
                <a16:creationId xmlns:a16="http://schemas.microsoft.com/office/drawing/2014/main" id="{F209AE4C-9456-384A-A0C2-E96B94AC3B1A}"/>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DBE97842-78D2-8648-84EF-B55E6B5B47B3}"/>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4" name="Title 7">
            <a:extLst>
              <a:ext uri="{FF2B5EF4-FFF2-40B4-BE49-F238E27FC236}">
                <a16:creationId xmlns:a16="http://schemas.microsoft.com/office/drawing/2014/main" id="{CCF326CC-048C-0243-B564-FF04C5BC3BF3}"/>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B77545FD-3A71-0743-827C-79D8F48FB4CF}"/>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A2FFFF98-3E6A-D74B-85CD-DA658492569A}"/>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223479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000118"/>
        </a:solidFill>
        <a:effectLst/>
      </p:bgPr>
    </p:bg>
    <p:spTree>
      <p:nvGrpSpPr>
        <p:cNvPr id="1" name=""/>
        <p:cNvGrpSpPr/>
        <p:nvPr/>
      </p:nvGrpSpPr>
      <p:grpSpPr>
        <a:xfrm>
          <a:off x="0" y="0"/>
          <a:ext cx="0" cy="0"/>
          <a:chOff x="0" y="0"/>
          <a:chExt cx="0" cy="0"/>
        </a:xfrm>
      </p:grpSpPr>
      <p:pic>
        <p:nvPicPr>
          <p:cNvPr id="4" name="Picture 3" descr="A picture containing sitting, plate&#10;&#10;Description automatically generated">
            <a:extLst>
              <a:ext uri="{FF2B5EF4-FFF2-40B4-BE49-F238E27FC236}">
                <a16:creationId xmlns:a16="http://schemas.microsoft.com/office/drawing/2014/main" id="{9F7EFB49-C705-B94C-9A59-6D29CDFAFFD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Slide Number Placeholder 3">
            <a:extLst>
              <a:ext uri="{FF2B5EF4-FFF2-40B4-BE49-F238E27FC236}">
                <a16:creationId xmlns:a16="http://schemas.microsoft.com/office/drawing/2014/main" id="{37D85914-BF2E-1F42-850C-CDEF426E5E5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1" name="Text Placeholder 10">
            <a:extLst>
              <a:ext uri="{FF2B5EF4-FFF2-40B4-BE49-F238E27FC236}">
                <a16:creationId xmlns:a16="http://schemas.microsoft.com/office/drawing/2014/main" id="{0E033039-B798-0A49-8E6B-D7F2B5F78C67}"/>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2" name="Title 7">
            <a:extLst>
              <a:ext uri="{FF2B5EF4-FFF2-40B4-BE49-F238E27FC236}">
                <a16:creationId xmlns:a16="http://schemas.microsoft.com/office/drawing/2014/main" id="{77633439-C15B-434E-9446-AD530FAA7952}"/>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cxnSp>
        <p:nvCxnSpPr>
          <p:cNvPr id="8" name="Straight Connector 7">
            <a:extLst>
              <a:ext uri="{FF2B5EF4-FFF2-40B4-BE49-F238E27FC236}">
                <a16:creationId xmlns:a16="http://schemas.microsoft.com/office/drawing/2014/main" id="{41A34687-0394-6445-B732-55AB666C6EEF}"/>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B3DE34E1-F2E3-574E-B1AF-571931D254A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111439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2 images">
    <p:bg>
      <p:bgPr>
        <a:solidFill>
          <a:schemeClr val="bg1"/>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603899"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hasCustomPrompt="1"/>
          </p:nvPr>
        </p:nvSpPr>
        <p:spPr>
          <a:xfrm>
            <a:off x="3626211"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r>
              <a:rPr lang="en-US"/>
              <a:t>Picture</a:t>
            </a:r>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hasCustomPrompt="1"/>
          </p:nvPr>
        </p:nvSpPr>
        <p:spPr>
          <a:xfrm>
            <a:off x="6411557"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r>
              <a:rPr lang="en-US"/>
              <a:t>Picture</a:t>
            </a:r>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396682"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7" name="Title 7">
            <a:extLst>
              <a:ext uri="{FF2B5EF4-FFF2-40B4-BE49-F238E27FC236}">
                <a16:creationId xmlns:a16="http://schemas.microsoft.com/office/drawing/2014/main" id="{3BA9BF2D-BB3A-E44C-AD67-0D0948B422FC}"/>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23" name="Slide Number Placeholder 3">
            <a:extLst>
              <a:ext uri="{FF2B5EF4-FFF2-40B4-BE49-F238E27FC236}">
                <a16:creationId xmlns:a16="http://schemas.microsoft.com/office/drawing/2014/main" id="{2205E01F-31DF-584D-AC00-B1E024F19DE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4" name="Straight Connector 23">
            <a:extLst>
              <a:ext uri="{FF2B5EF4-FFF2-40B4-BE49-F238E27FC236}">
                <a16:creationId xmlns:a16="http://schemas.microsoft.com/office/drawing/2014/main" id="{A68635D2-FDE1-FE44-BCA9-ECCCCD8DBB13}"/>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10;&#10;Description automatically generated">
            <a:extLst>
              <a:ext uri="{FF2B5EF4-FFF2-40B4-BE49-F238E27FC236}">
                <a16:creationId xmlns:a16="http://schemas.microsoft.com/office/drawing/2014/main" id="{739DF963-4AC4-8E4B-9F32-4C084E33EEB3}"/>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491167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218216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2204477"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5021210" y="2068104"/>
            <a:ext cx="2160000" cy="2160000"/>
          </a:xfrm>
          <a:prstGeom prst="ellipse">
            <a:avLst/>
          </a:prstGeom>
          <a:solidFill>
            <a:schemeClr val="accent1"/>
          </a:solidFill>
        </p:spPr>
        <p:txBody>
          <a:bodyPr vert="horz" lIns="90000" tIns="46800" rIns="90000" bIns="46800" rtlCol="0" anchor="t">
            <a:normAutofit/>
          </a:bodyPr>
          <a:lstStyle>
            <a:lvl1pPr algn="l">
              <a:defRPr lang="en-US" sz="1100">
                <a:solidFill>
                  <a:schemeClr val="bg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500633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7814343" y="2068104"/>
            <a:ext cx="2160000" cy="2160000"/>
          </a:xfrm>
          <a:prstGeom prst="ellipse">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7799468"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itle 7">
            <a:extLst>
              <a:ext uri="{FF2B5EF4-FFF2-40B4-BE49-F238E27FC236}">
                <a16:creationId xmlns:a16="http://schemas.microsoft.com/office/drawing/2014/main" id="{272506B0-5D4C-354C-9096-16589F2D0F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18" name="Slide Number Placeholder 3">
            <a:extLst>
              <a:ext uri="{FF2B5EF4-FFF2-40B4-BE49-F238E27FC236}">
                <a16:creationId xmlns:a16="http://schemas.microsoft.com/office/drawing/2014/main" id="{0077C8A4-F2B7-AF4C-8CDD-1215ABE35D4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2" name="Straight Connector 21">
            <a:extLst>
              <a:ext uri="{FF2B5EF4-FFF2-40B4-BE49-F238E27FC236}">
                <a16:creationId xmlns:a16="http://schemas.microsoft.com/office/drawing/2014/main" id="{CE9F88A7-0ED1-4F43-A536-409AD6F7D048}"/>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drawing&#10;&#10;Description automatically generated">
            <a:extLst>
              <a:ext uri="{FF2B5EF4-FFF2-40B4-BE49-F238E27FC236}">
                <a16:creationId xmlns:a16="http://schemas.microsoft.com/office/drawing/2014/main" id="{50DF4E70-E61A-5747-A696-C501072F85B7}"/>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46661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4" name="Picture 3" descr="A picture containing food, light&#10;&#10;Description automatically generated">
            <a:extLst>
              <a:ext uri="{FF2B5EF4-FFF2-40B4-BE49-F238E27FC236}">
                <a16:creationId xmlns:a16="http://schemas.microsoft.com/office/drawing/2014/main" id="{9E9759B4-A6BA-554F-B14C-77196F8773D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8CB286F-49AB-3641-93F6-CF55DE77CC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3" name="Text Placeholder 4">
            <a:extLst>
              <a:ext uri="{FF2B5EF4-FFF2-40B4-BE49-F238E27FC236}">
                <a16:creationId xmlns:a16="http://schemas.microsoft.com/office/drawing/2014/main" id="{3CA4E98E-5624-904D-8963-2897EF20D5E3}"/>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4" name="Text Placeholder 4">
            <a:extLst>
              <a:ext uri="{FF2B5EF4-FFF2-40B4-BE49-F238E27FC236}">
                <a16:creationId xmlns:a16="http://schemas.microsoft.com/office/drawing/2014/main" id="{47A0A9E6-1D75-E14A-9BD3-A2C47A074B9C}"/>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246136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4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595754"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3590904"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6478282"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487982"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9365661"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9380210"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ext Placeholder 10">
            <a:extLst>
              <a:ext uri="{FF2B5EF4-FFF2-40B4-BE49-F238E27FC236}">
                <a16:creationId xmlns:a16="http://schemas.microsoft.com/office/drawing/2014/main" id="{CCD1A16A-85B3-194E-8BD8-83E446789CAE}"/>
              </a:ext>
            </a:extLst>
          </p:cNvPr>
          <p:cNvSpPr>
            <a:spLocks noGrp="1"/>
          </p:cNvSpPr>
          <p:nvPr>
            <p:ph type="body" sz="quarter" idx="20" hasCustomPrompt="1"/>
          </p:nvPr>
        </p:nvSpPr>
        <p:spPr>
          <a:xfrm>
            <a:off x="703526"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5" name="Picture Placeholder 12">
            <a:extLst>
              <a:ext uri="{FF2B5EF4-FFF2-40B4-BE49-F238E27FC236}">
                <a16:creationId xmlns:a16="http://schemas.microsoft.com/office/drawing/2014/main" id="{9AAA25CD-13BD-1B49-8C5F-07002E4B0222}"/>
              </a:ext>
            </a:extLst>
          </p:cNvPr>
          <p:cNvSpPr>
            <a:spLocks noGrp="1"/>
          </p:cNvSpPr>
          <p:nvPr>
            <p:ph type="pic" sz="quarter" idx="21"/>
          </p:nvPr>
        </p:nvSpPr>
        <p:spPr>
          <a:xfrm>
            <a:off x="703526" y="2068104"/>
            <a:ext cx="2160000" cy="2160000"/>
          </a:xfrm>
          <a:prstGeom prst="ellipse">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23" name="Slide Number Placeholder 3">
            <a:extLst>
              <a:ext uri="{FF2B5EF4-FFF2-40B4-BE49-F238E27FC236}">
                <a16:creationId xmlns:a16="http://schemas.microsoft.com/office/drawing/2014/main" id="{5969244A-B21C-514B-A9A0-B475F1206EC8}"/>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4" name="Straight Connector 23">
            <a:extLst>
              <a:ext uri="{FF2B5EF4-FFF2-40B4-BE49-F238E27FC236}">
                <a16:creationId xmlns:a16="http://schemas.microsoft.com/office/drawing/2014/main" id="{791A8D77-E438-4A4A-B506-FC2270F761A9}"/>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10;&#10;Description automatically generated">
            <a:extLst>
              <a:ext uri="{FF2B5EF4-FFF2-40B4-BE49-F238E27FC236}">
                <a16:creationId xmlns:a16="http://schemas.microsoft.com/office/drawing/2014/main" id="{91203FC0-FAB8-9545-A692-EFA642898AA1}"/>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6" name="Title 7">
            <a:extLst>
              <a:ext uri="{FF2B5EF4-FFF2-40B4-BE49-F238E27FC236}">
                <a16:creationId xmlns:a16="http://schemas.microsoft.com/office/drawing/2014/main" id="{AA3EE9BD-2ABB-B442-B13B-400F1DEE0D7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4228750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1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7535864" y="0"/>
            <a:ext cx="4656136" cy="6858000"/>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7772D0F1-8942-964A-BAD6-7DEA58050CD8}"/>
              </a:ext>
            </a:extLst>
          </p:cNvPr>
          <p:cNvSpPr>
            <a:spLocks noGrp="1"/>
          </p:cNvSpPr>
          <p:nvPr>
            <p:ph type="sldNum" sz="quarter" idx="11"/>
          </p:nvPr>
        </p:nvSpPr>
        <p:spPr>
          <a:xfrm>
            <a:off x="7059102"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sp>
        <p:nvSpPr>
          <p:cNvPr id="18" name="Text Placeholder 10">
            <a:extLst>
              <a:ext uri="{FF2B5EF4-FFF2-40B4-BE49-F238E27FC236}">
                <a16:creationId xmlns:a16="http://schemas.microsoft.com/office/drawing/2014/main" id="{E1F4776C-4E00-7549-AE2D-84B1351FA1BF}"/>
              </a:ext>
            </a:extLst>
          </p:cNvPr>
          <p:cNvSpPr>
            <a:spLocks noGrp="1"/>
          </p:cNvSpPr>
          <p:nvPr>
            <p:ph type="body" sz="quarter" idx="12" hasCustomPrompt="1"/>
          </p:nvPr>
        </p:nvSpPr>
        <p:spPr>
          <a:xfrm>
            <a:off x="550863" y="1457322"/>
            <a:ext cx="6298511" cy="4675760"/>
          </a:xfrm>
          <a:prstGeom prst="rect">
            <a:avLst/>
          </a:prstGeom>
        </p:spPr>
        <p:txBody>
          <a:bodyPr vert="horz" lIns="90000" tIns="46800" rIns="90000" bIns="46800" rtlCol="0">
            <a:noAutofit/>
          </a:bodyPr>
          <a:lstStyle>
            <a:lvl1pPr>
              <a:lnSpc>
                <a:spcPct val="150000"/>
              </a:lnSpc>
              <a:spcBef>
                <a:spcPts val="600"/>
              </a:spcBef>
              <a:spcAft>
                <a:spcPts val="600"/>
              </a:spcAft>
              <a:defRPr lang="en-US" dirty="0"/>
            </a:lvl1pPr>
          </a:lstStyle>
          <a:p>
            <a:pPr marL="0" lvl="0" indent="0">
              <a:lnSpc>
                <a:spcPct val="150000"/>
              </a:lnSpc>
              <a:buNone/>
            </a:pPr>
            <a:r>
              <a:rPr lang="en-US"/>
              <a:t>Click to add text</a:t>
            </a:r>
          </a:p>
        </p:txBody>
      </p:sp>
      <p:cxnSp>
        <p:nvCxnSpPr>
          <p:cNvPr id="8" name="Straight Connector 7">
            <a:extLst>
              <a:ext uri="{FF2B5EF4-FFF2-40B4-BE49-F238E27FC236}">
                <a16:creationId xmlns:a16="http://schemas.microsoft.com/office/drawing/2014/main" id="{84830D6E-CB79-5141-A16E-1825C3510836}"/>
              </a:ext>
            </a:extLst>
          </p:cNvPr>
          <p:cNvCxnSpPr>
            <a:cxnSpLocks/>
            <a:endCxn id="14" idx="1"/>
          </p:cNvCxnSpPr>
          <p:nvPr userDrawn="1"/>
        </p:nvCxnSpPr>
        <p:spPr>
          <a:xfrm>
            <a:off x="1091045" y="6601979"/>
            <a:ext cx="5968057"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870B9E6D-5CE6-1943-9330-19D3059BD468}"/>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2" name="Title 7">
            <a:extLst>
              <a:ext uri="{FF2B5EF4-FFF2-40B4-BE49-F238E27FC236}">
                <a16:creationId xmlns:a16="http://schemas.microsoft.com/office/drawing/2014/main" id="{AC218462-40ED-2442-829D-8444B93920A3}"/>
              </a:ext>
            </a:extLst>
          </p:cNvPr>
          <p:cNvSpPr>
            <a:spLocks noGrp="1"/>
          </p:cNvSpPr>
          <p:nvPr>
            <p:ph type="title" hasCustomPrompt="1"/>
          </p:nvPr>
        </p:nvSpPr>
        <p:spPr>
          <a:xfrm>
            <a:off x="550863" y="627241"/>
            <a:ext cx="6298511"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2263838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1 image (half)">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6167438" y="0"/>
            <a:ext cx="6024561" cy="6858000"/>
          </a:xfrm>
          <a:prstGeom prst="rect">
            <a:avLst/>
          </a:prstGeom>
          <a:solidFill>
            <a:schemeClr val="accent1"/>
          </a:solidFill>
        </p:spPr>
        <p:txBody>
          <a:bodyPr vert="horz" lIns="90000" tIns="46800" rIns="90000" bIns="46800" rtlCol="0" anchor="t">
            <a:normAutofit/>
          </a:bodyPr>
          <a:lstStyle>
            <a:lvl1pPr algn="l">
              <a:defRPr lang="en-US" sz="1100">
                <a:solidFill>
                  <a:schemeClr val="bg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0CD0FC81-BA8D-E340-BAF7-35CDB8B62791}"/>
              </a:ext>
            </a:extLst>
          </p:cNvPr>
          <p:cNvSpPr>
            <a:spLocks noGrp="1"/>
          </p:cNvSpPr>
          <p:nvPr>
            <p:ph type="sldNum" sz="quarter" idx="11"/>
          </p:nvPr>
        </p:nvSpPr>
        <p:spPr>
          <a:xfrm>
            <a:off x="5642128"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pic>
        <p:nvPicPr>
          <p:cNvPr id="16" name="Picture 15" descr="A picture containing drawing&#10;&#10;Description automatically generated">
            <a:extLst>
              <a:ext uri="{FF2B5EF4-FFF2-40B4-BE49-F238E27FC236}">
                <a16:creationId xmlns:a16="http://schemas.microsoft.com/office/drawing/2014/main" id="{11910414-3486-FF41-99AB-153831FE5E7A}"/>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cxnSp>
        <p:nvCxnSpPr>
          <p:cNvPr id="17" name="Straight Connector 16">
            <a:extLst>
              <a:ext uri="{FF2B5EF4-FFF2-40B4-BE49-F238E27FC236}">
                <a16:creationId xmlns:a16="http://schemas.microsoft.com/office/drawing/2014/main" id="{7B63E8CD-4650-8640-8B5F-0D3575198B4C}"/>
              </a:ext>
            </a:extLst>
          </p:cNvPr>
          <p:cNvCxnSpPr>
            <a:cxnSpLocks/>
            <a:endCxn id="14" idx="1"/>
          </p:cNvCxnSpPr>
          <p:nvPr userDrawn="1"/>
        </p:nvCxnSpPr>
        <p:spPr>
          <a:xfrm>
            <a:off x="1091045" y="6601979"/>
            <a:ext cx="4551083"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1848A041-31A4-F646-8129-72E9FC4D2C15}"/>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19" name="Title 7">
            <a:extLst>
              <a:ext uri="{FF2B5EF4-FFF2-40B4-BE49-F238E27FC236}">
                <a16:creationId xmlns:a16="http://schemas.microsoft.com/office/drawing/2014/main" id="{6F6E5906-D22B-CF4A-914D-F8F265AB2735}"/>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3461111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_large">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C52E49E9-EF58-DA48-8FE9-68D4218151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41"/>
          <a:stretch/>
        </p:blipFill>
        <p:spPr>
          <a:xfrm>
            <a:off x="4670848" y="742674"/>
            <a:ext cx="8980798" cy="5372651"/>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5748671" y="1169581"/>
            <a:ext cx="6819014" cy="4295553"/>
          </a:xfrm>
          <a:prstGeom prst="rect">
            <a:avLst/>
          </a:prstGeom>
          <a:solidFill>
            <a:schemeClr val="accent1"/>
          </a:solidFill>
        </p:spPr>
        <p:txBody>
          <a:bodyPr vert="horz" lIns="90000" tIns="46800" rIns="90000" bIns="46800" rtlCol="0" anchor="t">
            <a:normAutofit/>
          </a:bodyPr>
          <a:lstStyle>
            <a:lvl1pPr algn="l">
              <a:defRPr lang="en-US" sz="1100">
                <a:solidFill>
                  <a:schemeClr val="bg1"/>
                </a:solidFill>
              </a:defRPr>
            </a:lvl1pPr>
          </a:lstStyle>
          <a:p>
            <a:pPr marL="0" lvl="0" indent="0" algn="ctr">
              <a:buNone/>
            </a:pPr>
            <a:endParaRPr lang="en-US"/>
          </a:p>
        </p:txBody>
      </p:sp>
      <p:sp>
        <p:nvSpPr>
          <p:cNvPr id="18" name="Slide Number Placeholder 3">
            <a:extLst>
              <a:ext uri="{FF2B5EF4-FFF2-40B4-BE49-F238E27FC236}">
                <a16:creationId xmlns:a16="http://schemas.microsoft.com/office/drawing/2014/main" id="{992AF68A-CF2B-094E-8BC2-42A9DD7CF4CF}"/>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9" name="Straight Connector 18">
            <a:extLst>
              <a:ext uri="{FF2B5EF4-FFF2-40B4-BE49-F238E27FC236}">
                <a16:creationId xmlns:a16="http://schemas.microsoft.com/office/drawing/2014/main" id="{CC0D9525-60A1-2B4B-9ACD-D432F8FBB405}"/>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4980021B-C6A7-1E41-8EDB-B4C59618D1C8}"/>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1" name="Text Placeholder 10">
            <a:extLst>
              <a:ext uri="{FF2B5EF4-FFF2-40B4-BE49-F238E27FC236}">
                <a16:creationId xmlns:a16="http://schemas.microsoft.com/office/drawing/2014/main" id="{F0FAB8A8-80FA-D24A-B235-D9E15D9802B3}"/>
              </a:ext>
            </a:extLst>
          </p:cNvPr>
          <p:cNvSpPr>
            <a:spLocks noGrp="1"/>
          </p:cNvSpPr>
          <p:nvPr>
            <p:ph type="body" sz="quarter" idx="12" hasCustomPrompt="1"/>
          </p:nvPr>
        </p:nvSpPr>
        <p:spPr>
          <a:xfrm>
            <a:off x="550863" y="1457322"/>
            <a:ext cx="4606925" cy="3987802"/>
          </a:xfrm>
          <a:prstGeom prst="rect">
            <a:avLst/>
          </a:prstGeom>
        </p:spPr>
        <p:txBody>
          <a:bodyPr vert="horz" lIns="90000" tIns="46800" rIns="90000" bIns="46800" rtlCol="0">
            <a:noAutofit/>
          </a:bodyPr>
          <a:lstStyle>
            <a:lvl1pPr>
              <a:spcAft>
                <a:spcPts val="1200"/>
              </a:spcAft>
              <a:defRPr lang="en-US" dirty="0"/>
            </a:lvl1pPr>
          </a:lstStyle>
          <a:p>
            <a:pPr marL="0" lvl="0" indent="0">
              <a:lnSpc>
                <a:spcPct val="150000"/>
              </a:lnSpc>
              <a:buNone/>
            </a:pPr>
            <a:r>
              <a:rPr lang="en-US"/>
              <a:t>Click to add text</a:t>
            </a:r>
          </a:p>
        </p:txBody>
      </p:sp>
      <p:sp>
        <p:nvSpPr>
          <p:cNvPr id="22" name="Title 7">
            <a:extLst>
              <a:ext uri="{FF2B5EF4-FFF2-40B4-BE49-F238E27FC236}">
                <a16:creationId xmlns:a16="http://schemas.microsoft.com/office/drawing/2014/main" id="{5BB0C0E1-C7B6-4040-A6AD-23CCF2B2917E}"/>
              </a:ext>
            </a:extLst>
          </p:cNvPr>
          <p:cNvSpPr>
            <a:spLocks noGrp="1"/>
          </p:cNvSpPr>
          <p:nvPr>
            <p:ph type="title" hasCustomPrompt="1"/>
          </p:nvPr>
        </p:nvSpPr>
        <p:spPr>
          <a:xfrm>
            <a:off x="550863" y="627241"/>
            <a:ext cx="4606925"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1032641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_small">
    <p:spTree>
      <p:nvGrpSpPr>
        <p:cNvPr id="1" name=""/>
        <p:cNvGrpSpPr/>
        <p:nvPr/>
      </p:nvGrpSpPr>
      <p:grpSpPr>
        <a:xfrm>
          <a:off x="0" y="0"/>
          <a:ext cx="0" cy="0"/>
          <a:chOff x="0" y="0"/>
          <a:chExt cx="0" cy="0"/>
        </a:xfrm>
      </p:grpSpPr>
      <p:pic>
        <p:nvPicPr>
          <p:cNvPr id="13" name="Picture 12" descr="A person walking down a street&#10;&#10;Description automatically generated">
            <a:extLst>
              <a:ext uri="{FF2B5EF4-FFF2-40B4-BE49-F238E27FC236}">
                <a16:creationId xmlns:a16="http://schemas.microsoft.com/office/drawing/2014/main" id="{9389CBA9-E23C-EE4D-A6F0-694EC023F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7324" y="1754632"/>
            <a:ext cx="4925105" cy="3283403"/>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723682FE-1634-A64F-9612-F48579F270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5499884" y="1535673"/>
            <a:ext cx="6329681" cy="3786653"/>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6253997" y="1842072"/>
            <a:ext cx="4778961" cy="3018685"/>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7" name="Slide Number Placeholder 3">
            <a:extLst>
              <a:ext uri="{FF2B5EF4-FFF2-40B4-BE49-F238E27FC236}">
                <a16:creationId xmlns:a16="http://schemas.microsoft.com/office/drawing/2014/main" id="{2473EFC7-96F7-3143-867E-B58F4960EE9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9" name="Straight Connector 18">
            <a:extLst>
              <a:ext uri="{FF2B5EF4-FFF2-40B4-BE49-F238E27FC236}">
                <a16:creationId xmlns:a16="http://schemas.microsoft.com/office/drawing/2014/main" id="{021E89C9-72DA-2440-9AB3-DB17ED432BF0}"/>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drawing&#10;&#10;Description automatically generated">
            <a:extLst>
              <a:ext uri="{FF2B5EF4-FFF2-40B4-BE49-F238E27FC236}">
                <a16:creationId xmlns:a16="http://schemas.microsoft.com/office/drawing/2014/main" id="{1FDD7530-CFFE-5C4A-9943-AD25B1E1D372}"/>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1" name="Text Placeholder 10">
            <a:extLst>
              <a:ext uri="{FF2B5EF4-FFF2-40B4-BE49-F238E27FC236}">
                <a16:creationId xmlns:a16="http://schemas.microsoft.com/office/drawing/2014/main" id="{8F597596-CA99-C340-920D-56AB8CC902D4}"/>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marL="0" indent="0">
              <a:buNone/>
              <a:defRPr lang="en-US" dirty="0"/>
            </a:lvl1pPr>
          </a:lstStyle>
          <a:p>
            <a:pPr marL="285750" lvl="0" indent="-285750">
              <a:lnSpc>
                <a:spcPct val="150000"/>
              </a:lnSpc>
            </a:pPr>
            <a:r>
              <a:rPr lang="en-US"/>
              <a:t>Click to add text</a:t>
            </a:r>
          </a:p>
        </p:txBody>
      </p:sp>
      <p:sp>
        <p:nvSpPr>
          <p:cNvPr id="23" name="Title 7">
            <a:extLst>
              <a:ext uri="{FF2B5EF4-FFF2-40B4-BE49-F238E27FC236}">
                <a16:creationId xmlns:a16="http://schemas.microsoft.com/office/drawing/2014/main" id="{84DAA48F-7F9C-8E4D-9B48-84A64A4AF9D9}"/>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4252327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ptop x3">
    <p:bg>
      <p:bgPr>
        <a:solidFill>
          <a:schemeClr val="bg1"/>
        </a:solidFill>
        <a:effectLst/>
      </p:bgPr>
    </p:bg>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6355A77A-C694-9345-9BE3-0AF295DC14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204841" y="2077394"/>
            <a:ext cx="4635223" cy="2872106"/>
          </a:xfrm>
          <a:prstGeom prst="rect">
            <a:avLst/>
          </a:prstGeom>
          <a:effectLst>
            <a:outerShdw blurRad="381000" dist="38100" dir="5400000" algn="t" rotWithShape="0">
              <a:prstClr val="black">
                <a:alpha val="20000"/>
              </a:prstClr>
            </a:outerShdw>
          </a:effectLst>
        </p:spPr>
      </p:pic>
      <p:sp>
        <p:nvSpPr>
          <p:cNvPr id="22" name="Picture Placeholder 4">
            <a:extLst>
              <a:ext uri="{FF2B5EF4-FFF2-40B4-BE49-F238E27FC236}">
                <a16:creationId xmlns:a16="http://schemas.microsoft.com/office/drawing/2014/main" id="{6582AE76-9A23-594B-BB3B-167A33674D10}"/>
              </a:ext>
            </a:extLst>
          </p:cNvPr>
          <p:cNvSpPr>
            <a:spLocks noGrp="1"/>
          </p:cNvSpPr>
          <p:nvPr>
            <p:ph type="pic" sz="quarter" idx="15"/>
          </p:nvPr>
        </p:nvSpPr>
        <p:spPr>
          <a:xfrm>
            <a:off x="762080" y="2316734"/>
            <a:ext cx="2760609" cy="2255533"/>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pic>
        <p:nvPicPr>
          <p:cNvPr id="16" name="Picture 15" descr="A screen shot of a computer&#10;&#10;Description automatically generated">
            <a:extLst>
              <a:ext uri="{FF2B5EF4-FFF2-40B4-BE49-F238E27FC236}">
                <a16:creationId xmlns:a16="http://schemas.microsoft.com/office/drawing/2014/main" id="{CC3F0AE6-4C64-614F-96B3-CA21607149A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7376000" y="2077394"/>
            <a:ext cx="4635223" cy="2872106"/>
          </a:xfrm>
          <a:prstGeom prst="rect">
            <a:avLst/>
          </a:prstGeom>
          <a:effectLst>
            <a:outerShdw blurRad="381000" dist="38100" dir="5400000" algn="t" rotWithShape="0">
              <a:prstClr val="black">
                <a:alpha val="20000"/>
              </a:prstClr>
            </a:outerShdw>
          </a:effectLst>
        </p:spPr>
      </p:pic>
      <p:sp>
        <p:nvSpPr>
          <p:cNvPr id="21" name="Picture Placeholder 4">
            <a:extLst>
              <a:ext uri="{FF2B5EF4-FFF2-40B4-BE49-F238E27FC236}">
                <a16:creationId xmlns:a16="http://schemas.microsoft.com/office/drawing/2014/main" id="{ECFEC9CE-C8D5-BA41-9FF6-B05281BE45F8}"/>
              </a:ext>
            </a:extLst>
          </p:cNvPr>
          <p:cNvSpPr>
            <a:spLocks noGrp="1"/>
          </p:cNvSpPr>
          <p:nvPr>
            <p:ph type="pic" sz="quarter" idx="14"/>
          </p:nvPr>
        </p:nvSpPr>
        <p:spPr>
          <a:xfrm>
            <a:off x="8676081" y="2316734"/>
            <a:ext cx="2777903" cy="2255533"/>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pic>
        <p:nvPicPr>
          <p:cNvPr id="19" name="Picture 18" descr="A screen shot of a computer&#10;&#10;Description automatically generated">
            <a:extLst>
              <a:ext uri="{FF2B5EF4-FFF2-40B4-BE49-F238E27FC236}">
                <a16:creationId xmlns:a16="http://schemas.microsoft.com/office/drawing/2014/main" id="{A1D40775-D5D7-8C4D-AC74-8B60C98476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2943192" y="1705031"/>
            <a:ext cx="6329681" cy="3786653"/>
          </a:xfrm>
          <a:prstGeom prst="rect">
            <a:avLst/>
          </a:prstGeom>
          <a:effectLst>
            <a:outerShdw blurRad="381000" dist="38100" dir="5400000" algn="t" rotWithShape="0">
              <a:prstClr val="black">
                <a:alpha val="20000"/>
              </a:prstClr>
            </a:outerShdw>
          </a:effectLst>
        </p:spPr>
      </p:pic>
      <p:sp>
        <p:nvSpPr>
          <p:cNvPr id="20" name="Picture Placeholder 4">
            <a:extLst>
              <a:ext uri="{FF2B5EF4-FFF2-40B4-BE49-F238E27FC236}">
                <a16:creationId xmlns:a16="http://schemas.microsoft.com/office/drawing/2014/main" id="{C48FEC0A-C564-5642-B45E-8E7F0A81ECE5}"/>
              </a:ext>
            </a:extLst>
          </p:cNvPr>
          <p:cNvSpPr>
            <a:spLocks noGrp="1"/>
          </p:cNvSpPr>
          <p:nvPr>
            <p:ph type="pic" sz="quarter" idx="13"/>
          </p:nvPr>
        </p:nvSpPr>
        <p:spPr>
          <a:xfrm>
            <a:off x="3703504" y="2010749"/>
            <a:ext cx="4806753" cy="3004872"/>
          </a:xfrm>
          <a:prstGeom prst="rect">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8" name="Slide Number Placeholder 3">
            <a:extLst>
              <a:ext uri="{FF2B5EF4-FFF2-40B4-BE49-F238E27FC236}">
                <a16:creationId xmlns:a16="http://schemas.microsoft.com/office/drawing/2014/main" id="{780BDAB4-78E5-CF4A-94DD-1516963EF2DA}"/>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24" name="Straight Connector 23">
            <a:extLst>
              <a:ext uri="{FF2B5EF4-FFF2-40B4-BE49-F238E27FC236}">
                <a16:creationId xmlns:a16="http://schemas.microsoft.com/office/drawing/2014/main" id="{8B3B2626-F0DD-6B4C-99E1-3F822860FC2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 picture containing drawing&#10;&#10;Description automatically generated">
            <a:extLst>
              <a:ext uri="{FF2B5EF4-FFF2-40B4-BE49-F238E27FC236}">
                <a16:creationId xmlns:a16="http://schemas.microsoft.com/office/drawing/2014/main" id="{1BC64293-1F9E-9145-B19A-34A222B1264D}"/>
              </a:ext>
            </a:extLst>
          </p:cNvPr>
          <p:cNvPicPr>
            <a:picLocks noChangeAspect="1"/>
          </p:cNvPicPr>
          <p:nvPr userDrawn="1"/>
        </p:nvPicPr>
        <p:blipFill rotWithShape="1">
          <a:blip r:embed="rId4"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26" name="Title 7">
            <a:extLst>
              <a:ext uri="{FF2B5EF4-FFF2-40B4-BE49-F238E27FC236}">
                <a16:creationId xmlns:a16="http://schemas.microsoft.com/office/drawing/2014/main" id="{2260D2E2-3D12-A340-AE06-9364DDBAA2BB}"/>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947666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artphon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222C54-EFE1-1144-8978-7855F8794C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67778" y="235876"/>
            <a:ext cx="3032455" cy="6059378"/>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8958734" y="622418"/>
            <a:ext cx="2448000" cy="5437033"/>
          </a:xfrm>
          <a:prstGeom prst="roundRect">
            <a:avLst>
              <a:gd name="adj" fmla="val 12987"/>
            </a:avLst>
          </a:prstGeom>
          <a:solidFill>
            <a:schemeClr val="accent1"/>
          </a:solidFill>
        </p:spPr>
        <p:txBody>
          <a:bodyPr vert="horz" lIns="90000" tIns="46800" rIns="90000" bIns="46800" rtlCol="0" anchor="t">
            <a:normAutofit/>
          </a:bodyPr>
          <a:lstStyle>
            <a:lvl1pPr>
              <a:defRPr lang="en-US" sz="1100">
                <a:solidFill>
                  <a:schemeClr val="bg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BB5DD0DB-6B90-B24A-B233-964AF4AE3E69}"/>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88F60C31-1806-5443-BC72-6BA66055F544}"/>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A picture containing drawing&#10;&#10;Description automatically generated">
            <a:extLst>
              <a:ext uri="{FF2B5EF4-FFF2-40B4-BE49-F238E27FC236}">
                <a16:creationId xmlns:a16="http://schemas.microsoft.com/office/drawing/2014/main" id="{C0A8CF5D-2C57-704C-8E5E-E1820AEF76C6}"/>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9" name="Text Placeholder 10">
            <a:extLst>
              <a:ext uri="{FF2B5EF4-FFF2-40B4-BE49-F238E27FC236}">
                <a16:creationId xmlns:a16="http://schemas.microsoft.com/office/drawing/2014/main" id="{048614D5-4B81-3345-BE2C-A9A68136F767}"/>
              </a:ext>
            </a:extLst>
          </p:cNvPr>
          <p:cNvSpPr>
            <a:spLocks noGrp="1"/>
          </p:cNvSpPr>
          <p:nvPr>
            <p:ph type="body" sz="quarter" idx="12" hasCustomPrompt="1"/>
          </p:nvPr>
        </p:nvSpPr>
        <p:spPr>
          <a:xfrm>
            <a:off x="550863" y="1457322"/>
            <a:ext cx="6877050"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21" name="Title 7">
            <a:extLst>
              <a:ext uri="{FF2B5EF4-FFF2-40B4-BE49-F238E27FC236}">
                <a16:creationId xmlns:a16="http://schemas.microsoft.com/office/drawing/2014/main" id="{E2F577D0-90F9-B344-A222-70CD7D51CF4B}"/>
              </a:ext>
            </a:extLst>
          </p:cNvPr>
          <p:cNvSpPr>
            <a:spLocks noGrp="1"/>
          </p:cNvSpPr>
          <p:nvPr>
            <p:ph type="title" hasCustomPrompt="1"/>
          </p:nvPr>
        </p:nvSpPr>
        <p:spPr>
          <a:xfrm>
            <a:off x="550863" y="627241"/>
            <a:ext cx="6877050" cy="466911"/>
          </a:xfrm>
        </p:spPr>
        <p:txBody>
          <a:bodyPr>
            <a:noAutofit/>
          </a:bodyPr>
          <a:lstStyle>
            <a:lvl1pPr>
              <a:defRPr sz="2400" b="1" i="0">
                <a:latin typeface="Verdana" panose="020B0604030504040204" pitchFamily="34" charset="0"/>
              </a:defRPr>
            </a:lvl1pPr>
          </a:lstStyle>
          <a:p>
            <a:r>
              <a:rPr lang="en-US"/>
              <a:t>Click to edit slide title</a:t>
            </a:r>
          </a:p>
        </p:txBody>
      </p:sp>
    </p:spTree>
    <p:extLst>
      <p:ext uri="{BB962C8B-B14F-4D97-AF65-F5344CB8AC3E}">
        <p14:creationId xmlns:p14="http://schemas.microsoft.com/office/powerpoint/2010/main" val="997539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_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95432CF-5CAE-F945-BCE9-86815FD2B972}"/>
              </a:ext>
            </a:extLst>
          </p:cNvPr>
          <p:cNvSpPr>
            <a:spLocks noGrp="1"/>
          </p:cNvSpPr>
          <p:nvPr>
            <p:ph type="pic" sz="quarter" idx="13"/>
          </p:nvPr>
        </p:nvSpPr>
        <p:spPr>
          <a:xfrm>
            <a:off x="0" y="0"/>
            <a:ext cx="12192000" cy="6858000"/>
          </a:xfrm>
          <a:prstGeom prst="rect">
            <a:avLst/>
          </a:prstGeo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endParaRPr lang="en-US"/>
          </a:p>
        </p:txBody>
      </p:sp>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
        <p:nvSpPr>
          <p:cNvPr id="7" name="Content Placeholder 7">
            <a:extLst>
              <a:ext uri="{FF2B5EF4-FFF2-40B4-BE49-F238E27FC236}">
                <a16:creationId xmlns:a16="http://schemas.microsoft.com/office/drawing/2014/main" id="{C12A4D1C-D1ED-2D43-9C18-D75D3FF44B13}"/>
              </a:ext>
            </a:extLst>
          </p:cNvPr>
          <p:cNvSpPr>
            <a:spLocks noGrp="1"/>
          </p:cNvSpPr>
          <p:nvPr>
            <p:ph sz="quarter" idx="14" hasCustomPrompt="1"/>
          </p:nvPr>
        </p:nvSpPr>
        <p:spPr>
          <a:xfrm flipV="1">
            <a:off x="1103586" y="6601345"/>
            <a:ext cx="10242000" cy="3600"/>
          </a:xfrm>
          <a:prstGeom prst="rect">
            <a:avLst/>
          </a:prstGeom>
          <a:solidFill>
            <a:schemeClr val="tx1"/>
          </a:solidFill>
        </p:spPr>
        <p:txBody>
          <a:bodyPr>
            <a:noAutofit/>
          </a:bodyPr>
          <a:lstStyle>
            <a:lvl1pPr marL="0" indent="0">
              <a:buNone/>
              <a:defRPr sz="100">
                <a:solidFill>
                  <a:schemeClr val="tx1"/>
                </a:solidFill>
              </a:defRPr>
            </a:lvl1pPr>
          </a:lstStyle>
          <a:p>
            <a:pPr lvl="0"/>
            <a:r>
              <a:rPr lang="en-US"/>
              <a:t>.</a:t>
            </a:r>
          </a:p>
        </p:txBody>
      </p:sp>
      <p:sp>
        <p:nvSpPr>
          <p:cNvPr id="12" name="Slide Number Placeholder 3">
            <a:extLst>
              <a:ext uri="{FF2B5EF4-FFF2-40B4-BE49-F238E27FC236}">
                <a16:creationId xmlns:a16="http://schemas.microsoft.com/office/drawing/2014/main" id="{C616D500-29CF-8C42-9638-B9A32C6B0A7E}"/>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F5ECC29C-8DB0-F743-ADBC-55955B81C919}"/>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789445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_dark">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6DDA91E-13C6-BF40-84A2-AFA4B3B8B5C2}"/>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9" name="Straight Connector 8">
            <a:extLst>
              <a:ext uri="{FF2B5EF4-FFF2-40B4-BE49-F238E27FC236}">
                <a16:creationId xmlns:a16="http://schemas.microsoft.com/office/drawing/2014/main" id="{86671FF9-FC4C-2D41-B273-57D63BD5595A}"/>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F07C6707-6510-1A42-BE76-1DD69F3614D6}"/>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3" name="Text Placeholder 10">
            <a:extLst>
              <a:ext uri="{FF2B5EF4-FFF2-40B4-BE49-F238E27FC236}">
                <a16:creationId xmlns:a16="http://schemas.microsoft.com/office/drawing/2014/main" id="{BB9F5871-0CE9-0446-8D17-556798E490F3}"/>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Tree>
    <p:extLst>
      <p:ext uri="{BB962C8B-B14F-4D97-AF65-F5344CB8AC3E}">
        <p14:creationId xmlns:p14="http://schemas.microsoft.com/office/powerpoint/2010/main" val="3342122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_spheres">
    <p:spTree>
      <p:nvGrpSpPr>
        <p:cNvPr id="1" name=""/>
        <p:cNvGrpSpPr/>
        <p:nvPr/>
      </p:nvGrpSpPr>
      <p:grpSpPr>
        <a:xfrm>
          <a:off x="0" y="0"/>
          <a:ext cx="0" cy="0"/>
          <a:chOff x="0" y="0"/>
          <a:chExt cx="0" cy="0"/>
        </a:xfrm>
      </p:grpSpPr>
      <p:pic>
        <p:nvPicPr>
          <p:cNvPr id="3" name="Picture 2" descr="A picture containing object, star, device, light&#10;&#10;Description automatically generated">
            <a:extLst>
              <a:ext uri="{FF2B5EF4-FFF2-40B4-BE49-F238E27FC236}">
                <a16:creationId xmlns:a16="http://schemas.microsoft.com/office/drawing/2014/main" id="{92B77904-A61F-1B47-85BD-8697EE5342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lide Number Placeholder 3">
            <a:extLst>
              <a:ext uri="{FF2B5EF4-FFF2-40B4-BE49-F238E27FC236}">
                <a16:creationId xmlns:a16="http://schemas.microsoft.com/office/drawing/2014/main" id="{A033EB89-5AFB-1944-8033-FFCE5FFF83A4}"/>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3" name="Straight Connector 12">
            <a:extLst>
              <a:ext uri="{FF2B5EF4-FFF2-40B4-BE49-F238E27FC236}">
                <a16:creationId xmlns:a16="http://schemas.microsoft.com/office/drawing/2014/main" id="{64BA670B-8F02-9B44-9856-6088ECF90CAF}"/>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3BD39C22-1138-D84C-AF07-3E8B6AF2EC10}"/>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15" name="Text Placeholder 10">
            <a:extLst>
              <a:ext uri="{FF2B5EF4-FFF2-40B4-BE49-F238E27FC236}">
                <a16:creationId xmlns:a16="http://schemas.microsoft.com/office/drawing/2014/main" id="{E0FF5194-AD3F-284F-AC0B-24EDE7A4684A}"/>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Tree>
    <p:extLst>
      <p:ext uri="{BB962C8B-B14F-4D97-AF65-F5344CB8AC3E}">
        <p14:creationId xmlns:p14="http://schemas.microsoft.com/office/powerpoint/2010/main" val="164633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6" name="Picture 5" descr="A picture containing light, star, glass&#10;&#10;Description automatically generated">
            <a:extLst>
              <a:ext uri="{FF2B5EF4-FFF2-40B4-BE49-F238E27FC236}">
                <a16:creationId xmlns:a16="http://schemas.microsoft.com/office/drawing/2014/main" id="{EDFF6AD6-3CBD-0945-B3A7-3A6A5CB4921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DF7213D-F8D0-F54F-8235-B23F19C0B1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9" name="Text Placeholder 4">
            <a:extLst>
              <a:ext uri="{FF2B5EF4-FFF2-40B4-BE49-F238E27FC236}">
                <a16:creationId xmlns:a16="http://schemas.microsoft.com/office/drawing/2014/main" id="{5D9E9500-A3D6-E14B-9E42-3993A4AFE19F}"/>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0" name="Text Placeholder 4">
            <a:extLst>
              <a:ext uri="{FF2B5EF4-FFF2-40B4-BE49-F238E27FC236}">
                <a16:creationId xmlns:a16="http://schemas.microsoft.com/office/drawing/2014/main" id="{C6F1EBF2-504D-A840-8ACE-9262F51EF91D}"/>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188654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losing_2">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C3BED0EF-DEEF-8142-8A2C-74A6FB949F74}"/>
              </a:ext>
            </a:extLst>
          </p:cNvPr>
          <p:cNvPicPr>
            <a:picLocks noChangeAspect="1"/>
          </p:cNvPicPr>
          <p:nvPr userDrawn="1"/>
        </p:nvPicPr>
        <p:blipFill>
          <a:blip r:embed="rId2"/>
          <a:stretch>
            <a:fillRect/>
          </a:stretch>
        </p:blipFill>
        <p:spPr>
          <a:xfrm>
            <a:off x="13648" y="0"/>
            <a:ext cx="12192000" cy="6871648"/>
          </a:xfrm>
          <a:prstGeom prst="rect">
            <a:avLst/>
          </a:prstGeom>
        </p:spPr>
      </p:pic>
    </p:spTree>
    <p:extLst>
      <p:ext uri="{BB962C8B-B14F-4D97-AF65-F5344CB8AC3E}">
        <p14:creationId xmlns:p14="http://schemas.microsoft.com/office/powerpoint/2010/main" val="3480842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osing_3">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15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lain Slide">
    <p:spTree>
      <p:nvGrpSpPr>
        <p:cNvPr id="1" name=""/>
        <p:cNvGrpSpPr/>
        <p:nvPr/>
      </p:nvGrpSpPr>
      <p:grpSpPr>
        <a:xfrm>
          <a:off x="0" y="0"/>
          <a:ext cx="0" cy="0"/>
          <a:chOff x="0" y="0"/>
          <a:chExt cx="0" cy="0"/>
        </a:xfrm>
      </p:grpSpPr>
      <p:pic>
        <p:nvPicPr>
          <p:cNvPr id="11" name="Picture 10" descr="iProspect 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70370" y="6263755"/>
            <a:ext cx="419255" cy="351355"/>
          </a:xfrm>
          <a:prstGeom prst="rect">
            <a:avLst/>
          </a:prstGeom>
        </p:spPr>
      </p:pic>
    </p:spTree>
    <p:extLst>
      <p:ext uri="{BB962C8B-B14F-4D97-AF65-F5344CB8AC3E}">
        <p14:creationId xmlns:p14="http://schemas.microsoft.com/office/powerpoint/2010/main" val="3711378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Case Cover">
    <p:bg>
      <p:bgPr>
        <a:solidFill>
          <a:srgbClr val="FDBB32"/>
        </a:solidFill>
        <a:effectLst/>
      </p:bgPr>
    </p:bg>
    <p:spTree>
      <p:nvGrpSpPr>
        <p:cNvPr id="1" name=""/>
        <p:cNvGrpSpPr/>
        <p:nvPr/>
      </p:nvGrpSpPr>
      <p:grpSpPr>
        <a:xfrm>
          <a:off x="0" y="0"/>
          <a:ext cx="0" cy="0"/>
          <a:chOff x="0" y="0"/>
          <a:chExt cx="0" cy="0"/>
        </a:xfrm>
      </p:grpSpPr>
      <p:sp>
        <p:nvSpPr>
          <p:cNvPr id="6" name="Rectangular Callout 5"/>
          <p:cNvSpPr/>
          <p:nvPr userDrawn="1"/>
        </p:nvSpPr>
        <p:spPr>
          <a:xfrm>
            <a:off x="-4769" y="-521100"/>
            <a:ext cx="3131087" cy="408215"/>
          </a:xfrm>
          <a:prstGeom prst="wedgeRectCallout">
            <a:avLst>
              <a:gd name="adj1" fmla="val -22965"/>
              <a:gd name="adj2" fmla="val 48263"/>
            </a:avLst>
          </a:prstGeom>
          <a:solidFill>
            <a:srgbClr val="FF51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kern="0" cap="all" spc="133" baseline="0" dirty="0">
                <a:solidFill>
                  <a:schemeClr val="bg1"/>
                </a:solidFill>
                <a:latin typeface="Helvetica Neue"/>
                <a:cs typeface="Helvetica Neue Medium"/>
              </a:rPr>
              <a:t>CASE COVER</a:t>
            </a:r>
          </a:p>
        </p:txBody>
      </p:sp>
      <p:pic>
        <p:nvPicPr>
          <p:cNvPr id="22" name="Picture 21">
            <a:extLst>
              <a:ext uri="{FF2B5EF4-FFF2-40B4-BE49-F238E27FC236}">
                <a16:creationId xmlns:a16="http://schemas.microsoft.com/office/drawing/2014/main" id="{4F2C8FDC-16A9-8B4B-8DF8-E136AB0F7580}"/>
              </a:ext>
            </a:extLst>
          </p:cNvPr>
          <p:cNvPicPr>
            <a:picLocks noChangeAspect="1"/>
          </p:cNvPicPr>
          <p:nvPr userDrawn="1"/>
        </p:nvPicPr>
        <p:blipFill>
          <a:blip r:embed="rId2"/>
          <a:stretch>
            <a:fillRect/>
          </a:stretch>
        </p:blipFill>
        <p:spPr>
          <a:xfrm>
            <a:off x="372533" y="6261117"/>
            <a:ext cx="694267" cy="203200"/>
          </a:xfrm>
          <a:prstGeom prst="rect">
            <a:avLst/>
          </a:prstGeom>
        </p:spPr>
      </p:pic>
      <p:sp>
        <p:nvSpPr>
          <p:cNvPr id="26" name="SmartArt Placeholder 2">
            <a:extLst>
              <a:ext uri="{FF2B5EF4-FFF2-40B4-BE49-F238E27FC236}">
                <a16:creationId xmlns:a16="http://schemas.microsoft.com/office/drawing/2014/main" id="{6ABC7CF1-E067-EC4E-B8B7-47A42FD9D3E2}"/>
              </a:ext>
            </a:extLst>
          </p:cNvPr>
          <p:cNvSpPr>
            <a:spLocks noGrp="1"/>
          </p:cNvSpPr>
          <p:nvPr>
            <p:ph type="dgm" sz="quarter" idx="14"/>
          </p:nvPr>
        </p:nvSpPr>
        <p:spPr>
          <a:xfrm>
            <a:off x="390825" y="1185629"/>
            <a:ext cx="456000" cy="33600"/>
          </a:xfrm>
          <a:prstGeom prst="rect">
            <a:avLst/>
          </a:prstGeom>
          <a:solidFill>
            <a:schemeClr val="bg1"/>
          </a:solidFill>
          <a:ln>
            <a:noFill/>
          </a:ln>
        </p:spPr>
        <p:txBody>
          <a:bodyPr vert="horz"/>
          <a:lstStyle>
            <a:lvl1pPr marL="0" indent="0">
              <a:buNone/>
              <a:defRPr sz="133">
                <a:solidFill>
                  <a:srgbClr val="FFFFFF"/>
                </a:solidFill>
              </a:defRPr>
            </a:lvl1pPr>
          </a:lstStyle>
          <a:p>
            <a:endParaRPr lang="en-US" dirty="0"/>
          </a:p>
        </p:txBody>
      </p:sp>
      <p:sp>
        <p:nvSpPr>
          <p:cNvPr id="30" name="Text Placeholder 9">
            <a:extLst>
              <a:ext uri="{FF2B5EF4-FFF2-40B4-BE49-F238E27FC236}">
                <a16:creationId xmlns:a16="http://schemas.microsoft.com/office/drawing/2014/main" id="{7BCB07D1-B939-324A-9D82-30AF9EC39B68}"/>
              </a:ext>
            </a:extLst>
          </p:cNvPr>
          <p:cNvSpPr>
            <a:spLocks noGrp="1"/>
          </p:cNvSpPr>
          <p:nvPr>
            <p:ph type="body" sz="quarter" idx="21" hasCustomPrompt="1"/>
          </p:nvPr>
        </p:nvSpPr>
        <p:spPr>
          <a:xfrm>
            <a:off x="390826" y="2363427"/>
            <a:ext cx="4205684" cy="1373687"/>
          </a:xfrm>
          <a:prstGeom prst="rect">
            <a:avLst/>
          </a:prstGeom>
        </p:spPr>
        <p:txBody>
          <a:bodyPr lIns="0" tIns="0" rIns="0" bIns="0"/>
          <a:lstStyle>
            <a:lvl1pPr marL="0" indent="0" algn="just">
              <a:lnSpc>
                <a:spcPts val="2133"/>
              </a:lnSpc>
              <a:buNone/>
              <a:defRPr sz="1600" b="0" i="0">
                <a:solidFill>
                  <a:schemeClr val="bg1"/>
                </a:solidFill>
                <a:latin typeface="Helvetica Neue Light" panose="02000503000000020004" pitchFamily="2" charset="0"/>
                <a:ea typeface="Helvetica Neue Light" panose="02000503000000020004" pitchFamily="2" charset="0"/>
                <a:cs typeface="Helvetica Neue Light" panose="02000503000000020004" pitchFamily="2" charset="0"/>
              </a:defRPr>
            </a:lvl1pPr>
          </a:lstStyle>
          <a:p>
            <a:pPr lvl="0"/>
            <a:r>
              <a:rPr lang="en-GB" dirty="0"/>
              <a:t>Lorem Ipsum is simply dummy text of the printing and typesetting industry. It has been the industry’s standard dummy text ever since the 1500s, when an unknown printer took a galley of type.</a:t>
            </a:r>
            <a:endParaRPr lang="en-US" dirty="0"/>
          </a:p>
        </p:txBody>
      </p:sp>
      <p:sp>
        <p:nvSpPr>
          <p:cNvPr id="32" name="Text Placeholder 11">
            <a:extLst>
              <a:ext uri="{FF2B5EF4-FFF2-40B4-BE49-F238E27FC236}">
                <a16:creationId xmlns:a16="http://schemas.microsoft.com/office/drawing/2014/main" id="{92D3C380-F2A4-C94C-91B1-E48D6A201394}"/>
              </a:ext>
            </a:extLst>
          </p:cNvPr>
          <p:cNvSpPr>
            <a:spLocks noGrp="1"/>
          </p:cNvSpPr>
          <p:nvPr>
            <p:ph type="body" sz="quarter" idx="22" hasCustomPrompt="1"/>
          </p:nvPr>
        </p:nvSpPr>
        <p:spPr>
          <a:xfrm>
            <a:off x="390826" y="1449363"/>
            <a:ext cx="4205684" cy="792392"/>
          </a:xfrm>
          <a:prstGeom prst="rect">
            <a:avLst/>
          </a:prstGeom>
        </p:spPr>
        <p:txBody>
          <a:bodyPr lIns="0" tIns="0" rIns="0" bIns="0"/>
          <a:lstStyle>
            <a:lvl1pPr marL="0" indent="0">
              <a:lnSpc>
                <a:spcPts val="5867"/>
              </a:lnSpc>
              <a:buNone/>
              <a:defRPr sz="5333"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r>
              <a:rPr lang="en-GB" b="0" i="0" dirty="0">
                <a:latin typeface="Helvetica Neue Medium" panose="02000503000000020004" pitchFamily="2" charset="0"/>
                <a:ea typeface="Helvetica Neue Medium" panose="02000503000000020004" pitchFamily="2" charset="0"/>
                <a:cs typeface="Helvetica Neue Medium" panose="02000503000000020004" pitchFamily="2" charset="0"/>
              </a:rPr>
              <a:t>Title</a:t>
            </a:r>
            <a:endParaRPr lang="en-US" dirty="0"/>
          </a:p>
        </p:txBody>
      </p:sp>
    </p:spTree>
    <p:extLst>
      <p:ext uri="{BB962C8B-B14F-4D97-AF65-F5344CB8AC3E}">
        <p14:creationId xmlns:p14="http://schemas.microsoft.com/office/powerpoint/2010/main" val="194125115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63E9D-DD2A-134A-9122-B1EDF158223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69" y="-47070"/>
            <a:ext cx="12195969" cy="6905070"/>
          </a:xfrm>
          <a:prstGeom prst="rect">
            <a:avLst/>
          </a:prstGeom>
        </p:spPr>
      </p:pic>
      <p:sp>
        <p:nvSpPr>
          <p:cNvPr id="7" name="Text Placeholder 4">
            <a:extLst>
              <a:ext uri="{FF2B5EF4-FFF2-40B4-BE49-F238E27FC236}">
                <a16:creationId xmlns:a16="http://schemas.microsoft.com/office/drawing/2014/main" id="{E88ADE54-010B-6040-9A30-9698AD290A0C}"/>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3" name="Text Placeholder 4">
            <a:extLst>
              <a:ext uri="{FF2B5EF4-FFF2-40B4-BE49-F238E27FC236}">
                <a16:creationId xmlns:a16="http://schemas.microsoft.com/office/drawing/2014/main" id="{AA226AA2-3DDD-9749-AA27-711C7A5F046E}"/>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pic>
        <p:nvPicPr>
          <p:cNvPr id="14" name="Picture 13" descr="A picture containing drawing&#10;&#10;Description automatically generated">
            <a:extLst>
              <a:ext uri="{FF2B5EF4-FFF2-40B4-BE49-F238E27FC236}">
                <a16:creationId xmlns:a16="http://schemas.microsoft.com/office/drawing/2014/main" id="{802D2805-8C82-7A45-8EC6-6FCC9F126A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4158359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CFBCE9-1D60-C24B-A9AF-6972A6FAEEA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39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E319294C-4E61-6041-B59A-B487C691A8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5" name="Text Placeholder 4">
            <a:extLst>
              <a:ext uri="{FF2B5EF4-FFF2-40B4-BE49-F238E27FC236}">
                <a16:creationId xmlns:a16="http://schemas.microsoft.com/office/drawing/2014/main" id="{7D507D75-2F64-3746-AD4D-DE532836F5EA}"/>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6" name="Text Placeholder 4">
            <a:extLst>
              <a:ext uri="{FF2B5EF4-FFF2-40B4-BE49-F238E27FC236}">
                <a16:creationId xmlns:a16="http://schemas.microsoft.com/office/drawing/2014/main" id="{EB86948D-87B7-8244-BA72-947995E61B42}"/>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705660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9F8D2-EB41-E54B-88B3-C0FA872FFD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D8CB286F-49AB-3641-93F6-CF55DE77CC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13" name="Text Placeholder 4">
            <a:extLst>
              <a:ext uri="{FF2B5EF4-FFF2-40B4-BE49-F238E27FC236}">
                <a16:creationId xmlns:a16="http://schemas.microsoft.com/office/drawing/2014/main" id="{3CA4E98E-5624-904D-8963-2897EF20D5E3}"/>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4" name="Text Placeholder 4">
            <a:extLst>
              <a:ext uri="{FF2B5EF4-FFF2-40B4-BE49-F238E27FC236}">
                <a16:creationId xmlns:a16="http://schemas.microsoft.com/office/drawing/2014/main" id="{47A0A9E6-1D75-E14A-9BD3-A2C47A074B9C}"/>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837916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B78312-A32C-BC4F-90B4-CAA7E5E1BD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0" cy="686053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DF7213D-F8D0-F54F-8235-B23F19C0B1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9" name="Text Placeholder 4">
            <a:extLst>
              <a:ext uri="{FF2B5EF4-FFF2-40B4-BE49-F238E27FC236}">
                <a16:creationId xmlns:a16="http://schemas.microsoft.com/office/drawing/2014/main" id="{5D9E9500-A3D6-E14B-9E42-3993A4AFE19F}"/>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10" name="Text Placeholder 4">
            <a:extLst>
              <a:ext uri="{FF2B5EF4-FFF2-40B4-BE49-F238E27FC236}">
                <a16:creationId xmlns:a16="http://schemas.microsoft.com/office/drawing/2014/main" id="{C6F1EBF2-504D-A840-8ACE-9262F51EF91D}"/>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7288369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3ED81-B5AA-4D42-990E-7C421A8401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A3C4D2F-3606-F44C-9335-84BF784F9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60FD7F62-52ED-5944-A712-D3A4DD1E9AB2}"/>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E10769DE-0F38-1042-9945-B3574BACBFF3}"/>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1479106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6">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A3114437-9D07-2245-83DB-8A2EABE7D2B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805412C3-0AB3-854B-9BA5-FD73223AC4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40BBB49F-75EA-E64F-B8C8-A40000A955E0}"/>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A9FDBE4F-49E7-5247-82EC-29E4D9705241}"/>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83281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pic>
        <p:nvPicPr>
          <p:cNvPr id="4" name="Picture 3" descr="A picture containing sitting, light&#10;&#10;Description automatically generated">
            <a:extLst>
              <a:ext uri="{FF2B5EF4-FFF2-40B4-BE49-F238E27FC236}">
                <a16:creationId xmlns:a16="http://schemas.microsoft.com/office/drawing/2014/main" id="{13CAB077-5D28-8F45-9B68-7374CA4C8E0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A3C4D2F-3606-F44C-9335-84BF784F92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60FD7F62-52ED-5944-A712-D3A4DD1E9AB2}"/>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E10769DE-0F38-1042-9945-B3574BACBFF3}"/>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38418741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304209-E290-E940-98BB-1D7D2A79BB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7999"/>
          </a:xfrm>
          <a:prstGeom prst="rect">
            <a:avLst/>
          </a:prstGeom>
        </p:spPr>
      </p:pic>
      <p:pic>
        <p:nvPicPr>
          <p:cNvPr id="3" name="Picture 2" descr="A close up of a sign&#10;&#10;Description automatically generated">
            <a:extLst>
              <a:ext uri="{FF2B5EF4-FFF2-40B4-BE49-F238E27FC236}">
                <a16:creationId xmlns:a16="http://schemas.microsoft.com/office/drawing/2014/main" id="{E71C5259-F096-DA4C-BFFB-60DC1E03A4F1}"/>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3" name="Slide Number Placeholder 3">
            <a:extLst>
              <a:ext uri="{FF2B5EF4-FFF2-40B4-BE49-F238E27FC236}">
                <a16:creationId xmlns:a16="http://schemas.microsoft.com/office/drawing/2014/main" id="{66C41377-5FF8-F245-A480-F0D0D108D9E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CAECD023-61DA-AB4C-9215-27E145700FB7}"/>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6167438" y="1557338"/>
            <a:ext cx="5435025" cy="455080"/>
          </a:xfrm>
        </p:spPr>
        <p:txBody>
          <a:bodyPr/>
          <a:lstStyle>
            <a:lvl1pPr>
              <a:lnSpc>
                <a:spcPct val="100000"/>
              </a:lnSpc>
              <a:defRPr sz="3200" b="1" i="0">
                <a:solidFill>
                  <a:schemeClr val="tx2"/>
                </a:solidFill>
                <a:latin typeface="Verdana" panose="020B0604030504040204" pitchFamily="34" charset="0"/>
              </a:defRPr>
            </a:lvl1pPr>
          </a:lstStyle>
          <a:p>
            <a:r>
              <a:rPr lang="en-US"/>
              <a:t>Click to edit slide title</a:t>
            </a:r>
          </a:p>
        </p:txBody>
      </p:sp>
      <p:sp>
        <p:nvSpPr>
          <p:cNvPr id="10" name="Text Placeholder 10">
            <a:extLst>
              <a:ext uri="{FF2B5EF4-FFF2-40B4-BE49-F238E27FC236}">
                <a16:creationId xmlns:a16="http://schemas.microsoft.com/office/drawing/2014/main" id="{5B1950A6-80EB-B148-8F96-0F6E548099A9}"/>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solidFill>
                  <a:schemeClr val="tx2"/>
                </a:solidFill>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2869839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_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9F6247-6399-B84F-8F35-4D497FEC0D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2"/>
            <a:ext cx="12192000" cy="6856635"/>
          </a:xfrm>
          <a:prstGeom prst="rect">
            <a:avLst/>
          </a:prstGeom>
        </p:spPr>
      </p:pic>
      <p:sp>
        <p:nvSpPr>
          <p:cNvPr id="8" name="Title 7">
            <a:extLst>
              <a:ext uri="{FF2B5EF4-FFF2-40B4-BE49-F238E27FC236}">
                <a16:creationId xmlns:a16="http://schemas.microsoft.com/office/drawing/2014/main" id="{E58C7C66-A251-0648-BD61-BB686348F988}"/>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2" name="Text Placeholder 10">
            <a:extLst>
              <a:ext uri="{FF2B5EF4-FFF2-40B4-BE49-F238E27FC236}">
                <a16:creationId xmlns:a16="http://schemas.microsoft.com/office/drawing/2014/main" id="{808EAAC4-3DEF-B941-9E6C-27627B3FC9FE}"/>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pic>
        <p:nvPicPr>
          <p:cNvPr id="17" name="Picture 16" descr="A close up of a sign&#10;&#10;Description automatically generated">
            <a:extLst>
              <a:ext uri="{FF2B5EF4-FFF2-40B4-BE49-F238E27FC236}">
                <a16:creationId xmlns:a16="http://schemas.microsoft.com/office/drawing/2014/main" id="{8619059F-7FDE-144F-80F6-0FBC00A13754}"/>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8" name="Slide Number Placeholder 3">
            <a:extLst>
              <a:ext uri="{FF2B5EF4-FFF2-40B4-BE49-F238E27FC236}">
                <a16:creationId xmlns:a16="http://schemas.microsoft.com/office/drawing/2014/main" id="{6AB31F0A-06D4-F244-83D9-6AD682C7BB8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9" name="Straight Connector 18">
            <a:extLst>
              <a:ext uri="{FF2B5EF4-FFF2-40B4-BE49-F238E27FC236}">
                <a16:creationId xmlns:a16="http://schemas.microsoft.com/office/drawing/2014/main" id="{95631102-3F68-924F-9D54-761F642177D9}"/>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865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s_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ABA125-0936-F448-83DA-F90BE9592A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71"/>
            <a:ext cx="12192000" cy="6850257"/>
          </a:xfrm>
          <a:prstGeom prst="rect">
            <a:avLst/>
          </a:prstGeom>
        </p:spPr>
      </p:pic>
      <p:sp>
        <p:nvSpPr>
          <p:cNvPr id="13" name="Title 7">
            <a:extLst>
              <a:ext uri="{FF2B5EF4-FFF2-40B4-BE49-F238E27FC236}">
                <a16:creationId xmlns:a16="http://schemas.microsoft.com/office/drawing/2014/main" id="{D89A8F34-4439-3C4B-9D26-515780A9A1F6}"/>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4" name="Text Placeholder 10">
            <a:extLst>
              <a:ext uri="{FF2B5EF4-FFF2-40B4-BE49-F238E27FC236}">
                <a16:creationId xmlns:a16="http://schemas.microsoft.com/office/drawing/2014/main" id="{C9E4A651-0BA6-254A-A601-F7F72CD84B53}"/>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pic>
        <p:nvPicPr>
          <p:cNvPr id="12" name="Picture 11" descr="A close up of a sign&#10;&#10;Description automatically generated">
            <a:extLst>
              <a:ext uri="{FF2B5EF4-FFF2-40B4-BE49-F238E27FC236}">
                <a16:creationId xmlns:a16="http://schemas.microsoft.com/office/drawing/2014/main" id="{9B721CB5-7A13-0A44-AD48-5F842F62CDF3}"/>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80D2B202-4A7B-E94B-B523-9BAFC27B24B7}"/>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4391BF34-B8A6-AC4C-A57B-6A8DB452421C}"/>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019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s_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18E8D0-8314-9F4C-9E39-145FB78077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79112" cy="6857999"/>
          </a:xfrm>
          <a:prstGeom prst="rect">
            <a:avLst/>
          </a:prstGeom>
        </p:spPr>
      </p:pic>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3" name="Table Placeholder 2">
            <a:extLst>
              <a:ext uri="{FF2B5EF4-FFF2-40B4-BE49-F238E27FC236}">
                <a16:creationId xmlns:a16="http://schemas.microsoft.com/office/drawing/2014/main" id="{D7A7DA80-9327-8347-9DE9-57871EFAA28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pic>
        <p:nvPicPr>
          <p:cNvPr id="10" name="Picture 9" descr="A close up of a sign&#10;&#10;Description automatically generated">
            <a:extLst>
              <a:ext uri="{FF2B5EF4-FFF2-40B4-BE49-F238E27FC236}">
                <a16:creationId xmlns:a16="http://schemas.microsoft.com/office/drawing/2014/main" id="{FFC74D46-B332-A24F-8E9F-E19AB0A56588}"/>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6D6835CC-28EB-A949-8913-E865CE60B1A1}"/>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3B53B657-F642-B04E-B18E-CEE68184BA84}"/>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352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s_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E438FC-0416-3A42-BE4D-DB9B67F248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82"/>
            <a:ext cx="12192000" cy="6856635"/>
          </a:xfrm>
          <a:prstGeom prst="rect">
            <a:avLst/>
          </a:prstGeom>
        </p:spPr>
      </p:pic>
      <p:sp>
        <p:nvSpPr>
          <p:cNvPr id="13" name="Title 7">
            <a:extLst>
              <a:ext uri="{FF2B5EF4-FFF2-40B4-BE49-F238E27FC236}">
                <a16:creationId xmlns:a16="http://schemas.microsoft.com/office/drawing/2014/main" id="{B6E9A907-D394-214F-9683-614770BB0D2B}"/>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4" name="Table Placeholder 2">
            <a:extLst>
              <a:ext uri="{FF2B5EF4-FFF2-40B4-BE49-F238E27FC236}">
                <a16:creationId xmlns:a16="http://schemas.microsoft.com/office/drawing/2014/main" id="{BB4BF107-1700-9346-8326-6B46D8C3F028}"/>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pic>
        <p:nvPicPr>
          <p:cNvPr id="12" name="Picture 11" descr="A close up of a sign&#10;&#10;Description automatically generated">
            <a:extLst>
              <a:ext uri="{FF2B5EF4-FFF2-40B4-BE49-F238E27FC236}">
                <a16:creationId xmlns:a16="http://schemas.microsoft.com/office/drawing/2014/main" id="{A758AAC7-84B9-D344-8C8C-F8615A7B34CD}"/>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9877E137-88EB-3F4F-8104-F36F4AE5A98A}"/>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62955FF2-5337-404E-BEDD-BC317D78F3E8}"/>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3567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_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1BF80B-BF72-A04B-A2BC-A3ADA80EC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71"/>
            <a:ext cx="12192000" cy="6850257"/>
          </a:xfrm>
          <a:prstGeom prst="rect">
            <a:avLst/>
          </a:prstGeom>
        </p:spPr>
      </p:pic>
      <p:sp>
        <p:nvSpPr>
          <p:cNvPr id="8" name="Title 7">
            <a:extLst>
              <a:ext uri="{FF2B5EF4-FFF2-40B4-BE49-F238E27FC236}">
                <a16:creationId xmlns:a16="http://schemas.microsoft.com/office/drawing/2014/main" id="{84A8BAC3-E913-E449-B099-B3B48EF03B33}"/>
              </a:ext>
            </a:extLst>
          </p:cNvPr>
          <p:cNvSpPr>
            <a:spLocks noGrp="1"/>
          </p:cNvSpPr>
          <p:nvPr>
            <p:ph type="title" hasCustomPrompt="1"/>
          </p:nvPr>
        </p:nvSpPr>
        <p:spPr>
          <a:xfrm>
            <a:off x="4764662" y="1557338"/>
            <a:ext cx="6839951" cy="455080"/>
          </a:xfrm>
        </p:spPr>
        <p:txBody>
          <a:bodyPr/>
          <a:lstStyle>
            <a:lvl1pPr>
              <a:lnSpc>
                <a:spcPct val="100000"/>
              </a:lnSpc>
              <a:defRPr sz="3200" b="1" i="0">
                <a:latin typeface="Verdana" panose="020B0604030504040204" pitchFamily="34" charset="0"/>
              </a:defRPr>
            </a:lvl1pPr>
          </a:lstStyle>
          <a:p>
            <a:r>
              <a:rPr lang="en-US"/>
              <a:t>Agenda</a:t>
            </a:r>
          </a:p>
        </p:txBody>
      </p:sp>
      <p:sp>
        <p:nvSpPr>
          <p:cNvPr id="12" name="Table Placeholder 2">
            <a:extLst>
              <a:ext uri="{FF2B5EF4-FFF2-40B4-BE49-F238E27FC236}">
                <a16:creationId xmlns:a16="http://schemas.microsoft.com/office/drawing/2014/main" id="{995DBF4B-24CF-5147-9E66-4CF92CF92D30}"/>
              </a:ext>
            </a:extLst>
          </p:cNvPr>
          <p:cNvSpPr>
            <a:spLocks noGrp="1"/>
          </p:cNvSpPr>
          <p:nvPr>
            <p:ph type="tbl" sz="quarter" idx="13"/>
          </p:nvPr>
        </p:nvSpPr>
        <p:spPr>
          <a:xfrm>
            <a:off x="4764088" y="2384426"/>
            <a:ext cx="6840537" cy="3588672"/>
          </a:xfrm>
        </p:spPr>
        <p:txBody>
          <a:bodyPr/>
          <a:lstStyle>
            <a:lvl1pPr marL="0" indent="0">
              <a:buNone/>
              <a:defRPr/>
            </a:lvl1pPr>
          </a:lstStyle>
          <a:p>
            <a:endParaRPr lang="en-US"/>
          </a:p>
        </p:txBody>
      </p:sp>
      <p:pic>
        <p:nvPicPr>
          <p:cNvPr id="14" name="Picture 13" descr="A close up of a sign&#10;&#10;Description automatically generated">
            <a:extLst>
              <a:ext uri="{FF2B5EF4-FFF2-40B4-BE49-F238E27FC236}">
                <a16:creationId xmlns:a16="http://schemas.microsoft.com/office/drawing/2014/main" id="{152483B8-E135-6347-87F4-E8722D7164FC}"/>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9FD7F5FA-D47D-CE4E-96A5-8DB7057B9A2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2E469C06-A367-D947-89C5-275150286E26}"/>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513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876A7-610A-3B48-8579-1B58883B4E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8" name="Text Placeholder 4">
            <a:extLst>
              <a:ext uri="{FF2B5EF4-FFF2-40B4-BE49-F238E27FC236}">
                <a16:creationId xmlns:a16="http://schemas.microsoft.com/office/drawing/2014/main" id="{CD10A31B-E5B5-184E-92AE-C5B45F26CFCC}"/>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19" name="Slide Number Placeholder 3">
            <a:extLst>
              <a:ext uri="{FF2B5EF4-FFF2-40B4-BE49-F238E27FC236}">
                <a16:creationId xmlns:a16="http://schemas.microsoft.com/office/drawing/2014/main" id="{7623E97D-D03D-F74F-B540-6F0C99982ECE}"/>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20" name="Straight Connector 19">
            <a:extLst>
              <a:ext uri="{FF2B5EF4-FFF2-40B4-BE49-F238E27FC236}">
                <a16:creationId xmlns:a16="http://schemas.microsoft.com/office/drawing/2014/main" id="{A419D12F-8AB7-3C4F-B837-46D1657EB829}"/>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A4A9D640-B3DC-6847-AD1C-CDA74C0D75BC}"/>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1074212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F26799-2F7A-D347-8DAC-DB589C0CAB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040"/>
            <a:ext cx="12192000" cy="6845959"/>
          </a:xfrm>
          <a:prstGeom prst="rect">
            <a:avLst/>
          </a:prstGeom>
        </p:spPr>
      </p:pic>
      <p:sp>
        <p:nvSpPr>
          <p:cNvPr id="9" name="Text Placeholder 4">
            <a:extLst>
              <a:ext uri="{FF2B5EF4-FFF2-40B4-BE49-F238E27FC236}">
                <a16:creationId xmlns:a16="http://schemas.microsoft.com/office/drawing/2014/main" id="{98FCEC35-C8C2-2041-8E59-01F7B37F4332}"/>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10" name="Slide Number Placeholder 3">
            <a:extLst>
              <a:ext uri="{FF2B5EF4-FFF2-40B4-BE49-F238E27FC236}">
                <a16:creationId xmlns:a16="http://schemas.microsoft.com/office/drawing/2014/main" id="{9003FB0B-FF3D-284E-B3EB-DA8E63254334}"/>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1" name="Straight Connector 10">
            <a:extLst>
              <a:ext uri="{FF2B5EF4-FFF2-40B4-BE49-F238E27FC236}">
                <a16:creationId xmlns:a16="http://schemas.microsoft.com/office/drawing/2014/main" id="{D2E79395-61EA-8B42-BEFB-51AB397FC6FE}"/>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886AD57A-FEC8-584D-AC68-9EBE8FA5C4B9}"/>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20542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0B756-F1DA-5E40-9F09-14E83F0463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515"/>
            <a:ext cx="12192000" cy="6842970"/>
          </a:xfrm>
          <a:prstGeom prst="rect">
            <a:avLst/>
          </a:prstGeom>
        </p:spPr>
      </p:pic>
      <p:sp>
        <p:nvSpPr>
          <p:cNvPr id="8" name="Text Placeholder 4">
            <a:extLst>
              <a:ext uri="{FF2B5EF4-FFF2-40B4-BE49-F238E27FC236}">
                <a16:creationId xmlns:a16="http://schemas.microsoft.com/office/drawing/2014/main" id="{C3220A1C-7EBF-9045-92F9-5AEAD110B4F5}"/>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9" name="Slide Number Placeholder 3">
            <a:extLst>
              <a:ext uri="{FF2B5EF4-FFF2-40B4-BE49-F238E27FC236}">
                <a16:creationId xmlns:a16="http://schemas.microsoft.com/office/drawing/2014/main" id="{C7E8AAD7-D50F-A742-ACD7-D3149C83E3BA}"/>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4F63722D-7DE0-DB44-B8AD-31DBB5DF3378}"/>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rawing&#10;&#10;Description automatically generated">
            <a:extLst>
              <a:ext uri="{FF2B5EF4-FFF2-40B4-BE49-F238E27FC236}">
                <a16:creationId xmlns:a16="http://schemas.microsoft.com/office/drawing/2014/main" id="{73B46168-5E96-054B-BF39-23CB1CF3A23F}"/>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10284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_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93101-BCF8-AD44-A1E3-4D12720F9E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771"/>
            <a:ext cx="12192000" cy="6848458"/>
          </a:xfrm>
          <a:prstGeom prst="rect">
            <a:avLst/>
          </a:prstGeom>
        </p:spPr>
      </p:pic>
      <p:sp>
        <p:nvSpPr>
          <p:cNvPr id="8" name="Text Placeholder 4">
            <a:extLst>
              <a:ext uri="{FF2B5EF4-FFF2-40B4-BE49-F238E27FC236}">
                <a16:creationId xmlns:a16="http://schemas.microsoft.com/office/drawing/2014/main" id="{94418FE3-DEA1-4C45-9B90-D42A9C6D376A}"/>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9" name="Slide Number Placeholder 3">
            <a:extLst>
              <a:ext uri="{FF2B5EF4-FFF2-40B4-BE49-F238E27FC236}">
                <a16:creationId xmlns:a16="http://schemas.microsoft.com/office/drawing/2014/main" id="{0FB17DB4-18E3-7D46-86A1-9CC6B72BB6BA}"/>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1" name="Straight Connector 10">
            <a:extLst>
              <a:ext uri="{FF2B5EF4-FFF2-40B4-BE49-F238E27FC236}">
                <a16:creationId xmlns:a16="http://schemas.microsoft.com/office/drawing/2014/main" id="{141C22E2-48E2-7E47-B33A-2EE7F9F6EF01}"/>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79A9A931-707E-F841-B991-B3B9D057D45D}"/>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2730877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6">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52F81D3A-124C-6A4A-BF2F-31E6EAD2753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805412C3-0AB3-854B-9BA5-FD73223AC4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
        <p:nvSpPr>
          <p:cNvPr id="8" name="Text Placeholder 4">
            <a:extLst>
              <a:ext uri="{FF2B5EF4-FFF2-40B4-BE49-F238E27FC236}">
                <a16:creationId xmlns:a16="http://schemas.microsoft.com/office/drawing/2014/main" id="{40BBB49F-75EA-E64F-B8C8-A40000A955E0}"/>
              </a:ext>
            </a:extLst>
          </p:cNvPr>
          <p:cNvSpPr>
            <a:spLocks noGrp="1"/>
          </p:cNvSpPr>
          <p:nvPr>
            <p:ph type="body" sz="quarter" idx="11"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9" name="Text Placeholder 4">
            <a:extLst>
              <a:ext uri="{FF2B5EF4-FFF2-40B4-BE49-F238E27FC236}">
                <a16:creationId xmlns:a16="http://schemas.microsoft.com/office/drawing/2014/main" id="{A9FDBE4F-49E7-5247-82EC-29E4D9705241}"/>
              </a:ext>
            </a:extLst>
          </p:cNvPr>
          <p:cNvSpPr>
            <a:spLocks noGrp="1"/>
          </p:cNvSpPr>
          <p:nvPr>
            <p:ph type="body" sz="quarter" idx="12"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477489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_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E85A3-7059-794C-9003-8E93958996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6748" cy="6858000"/>
          </a:xfrm>
          <a:prstGeom prst="rect">
            <a:avLst/>
          </a:prstGeom>
        </p:spPr>
      </p:pic>
      <p:sp>
        <p:nvSpPr>
          <p:cNvPr id="9" name="Text Placeholder 4">
            <a:extLst>
              <a:ext uri="{FF2B5EF4-FFF2-40B4-BE49-F238E27FC236}">
                <a16:creationId xmlns:a16="http://schemas.microsoft.com/office/drawing/2014/main" id="{61C306DE-1955-5F49-808C-22E0BE5E8F9C}"/>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solidFill>
                  <a:schemeClr val="bg1"/>
                </a:solidFill>
                <a:latin typeface="Verdana" panose="020B0604030504040204" pitchFamily="34" charset="0"/>
              </a:defRPr>
            </a:lvl1pPr>
          </a:lstStyle>
          <a:p>
            <a:pPr lvl="0"/>
            <a:r>
              <a:rPr lang="en-GB"/>
              <a:t>01 </a:t>
            </a:r>
            <a:br>
              <a:rPr lang="en-GB"/>
            </a:br>
            <a:r>
              <a:rPr lang="en-GB"/>
              <a:t>this is section divider</a:t>
            </a:r>
            <a:endParaRPr lang="en-US"/>
          </a:p>
        </p:txBody>
      </p:sp>
      <p:sp>
        <p:nvSpPr>
          <p:cNvPr id="11" name="Slide Number Placeholder 3">
            <a:extLst>
              <a:ext uri="{FF2B5EF4-FFF2-40B4-BE49-F238E27FC236}">
                <a16:creationId xmlns:a16="http://schemas.microsoft.com/office/drawing/2014/main" id="{0B4370C4-0E21-3A47-B7EB-9AB87BA665BE}"/>
              </a:ext>
            </a:extLst>
          </p:cNvPr>
          <p:cNvSpPr>
            <a:spLocks noGrp="1"/>
          </p:cNvSpPr>
          <p:nvPr>
            <p:ph type="sldNum" sz="quarter" idx="11"/>
          </p:nvPr>
        </p:nvSpPr>
        <p:spPr>
          <a:xfrm>
            <a:off x="11353050" y="6493979"/>
            <a:ext cx="374321" cy="216000"/>
          </a:xfrm>
        </p:spPr>
        <p:txBody>
          <a:bodyPr/>
          <a:lstStyle>
            <a:lvl1pPr>
              <a:defRPr>
                <a:solidFill>
                  <a:schemeClr val="bg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479D4573-4D35-9349-9E77-2D0D9FD28C22}"/>
              </a:ext>
            </a:extLst>
          </p:cNvPr>
          <p:cNvCxnSpPr>
            <a:cxnSpLocks/>
          </p:cNvCxnSpPr>
          <p:nvPr userDrawn="1"/>
        </p:nvCxnSpPr>
        <p:spPr>
          <a:xfrm>
            <a:off x="1091045" y="6601979"/>
            <a:ext cx="10262005" cy="0"/>
          </a:xfrm>
          <a:prstGeom prst="line">
            <a:avLst/>
          </a:prstGeom>
          <a:ln w="952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rawing&#10;&#10;Description automatically generated">
            <a:extLst>
              <a:ext uri="{FF2B5EF4-FFF2-40B4-BE49-F238E27FC236}">
                <a16:creationId xmlns:a16="http://schemas.microsoft.com/office/drawing/2014/main" id="{954D56FD-01FC-1A41-AEE0-7F416FED573B}"/>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3847863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divider_6">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23473B-6D3F-ED40-9DD3-AD7D88931D47}"/>
              </a:ext>
            </a:extLst>
          </p:cNvPr>
          <p:cNvSpPr>
            <a:spLocks noGrp="1"/>
          </p:cNvSpPr>
          <p:nvPr>
            <p:ph type="body" sz="quarter" idx="12" hasCustomPrompt="1"/>
          </p:nvPr>
        </p:nvSpPr>
        <p:spPr>
          <a:xfrm>
            <a:off x="581859" y="2603335"/>
            <a:ext cx="11022766" cy="1651330"/>
          </a:xfrm>
        </p:spPr>
        <p:txBody>
          <a:bodyPr anchor="ctr">
            <a:normAutofit/>
          </a:bodyPr>
          <a:lstStyle>
            <a:lvl1pPr marL="0" indent="0">
              <a:buNone/>
              <a:defRPr sz="4800" b="1" i="0">
                <a:latin typeface="Verdana" panose="020B0604030504040204" pitchFamily="34" charset="0"/>
              </a:defRPr>
            </a:lvl1pPr>
          </a:lstStyle>
          <a:p>
            <a:pPr lvl="0"/>
            <a:r>
              <a:rPr lang="en-GB"/>
              <a:t>06 </a:t>
            </a:r>
            <a:br>
              <a:rPr lang="en-GB"/>
            </a:br>
            <a:r>
              <a:rPr lang="en-GB"/>
              <a:t>this is section divider</a:t>
            </a:r>
            <a:endParaRPr lang="en-US"/>
          </a:p>
        </p:txBody>
      </p:sp>
      <p:pic>
        <p:nvPicPr>
          <p:cNvPr id="6" name="Picture 5" descr="A close up of a sign&#10;&#10;Description automatically generated">
            <a:extLst>
              <a:ext uri="{FF2B5EF4-FFF2-40B4-BE49-F238E27FC236}">
                <a16:creationId xmlns:a16="http://schemas.microsoft.com/office/drawing/2014/main" id="{9D6ABEA1-9283-3E4F-BA69-367EB9F30912}"/>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7" name="Slide Number Placeholder 3">
            <a:extLst>
              <a:ext uri="{FF2B5EF4-FFF2-40B4-BE49-F238E27FC236}">
                <a16:creationId xmlns:a16="http://schemas.microsoft.com/office/drawing/2014/main" id="{B07A1761-73C6-DE48-A216-0F88BD329795}"/>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8" name="Straight Connector 7">
            <a:extLst>
              <a:ext uri="{FF2B5EF4-FFF2-40B4-BE49-F238E27FC236}">
                <a16:creationId xmlns:a16="http://schemas.microsoft.com/office/drawing/2014/main" id="{75CEA99F-93F5-BF4B-9B14-4F5C533AE367}"/>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1889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_body copy_1">
    <p:spTree>
      <p:nvGrpSpPr>
        <p:cNvPr id="1" name=""/>
        <p:cNvGrpSpPr/>
        <p:nvPr/>
      </p:nvGrpSpPr>
      <p:grpSpPr>
        <a:xfrm>
          <a:off x="0" y="0"/>
          <a:ext cx="0" cy="0"/>
          <a:chOff x="0" y="0"/>
          <a:chExt cx="0" cy="0"/>
        </a:xfrm>
      </p:grpSpPr>
      <p:sp>
        <p:nvSpPr>
          <p:cNvPr id="14" name="Title 7">
            <a:extLst>
              <a:ext uri="{FF2B5EF4-FFF2-40B4-BE49-F238E27FC236}">
                <a16:creationId xmlns:a16="http://schemas.microsoft.com/office/drawing/2014/main" id="{41124460-3C7F-E64C-8D37-F89435BBDC2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sp>
        <p:nvSpPr>
          <p:cNvPr id="15" name="Text Placeholder 10">
            <a:extLst>
              <a:ext uri="{FF2B5EF4-FFF2-40B4-BE49-F238E27FC236}">
                <a16:creationId xmlns:a16="http://schemas.microsoft.com/office/drawing/2014/main" id="{0ACEB318-7C8A-7941-B6C4-80D39599655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pic>
        <p:nvPicPr>
          <p:cNvPr id="7" name="Picture 6" descr="A close up of a sign&#10;&#10;Description automatically generated">
            <a:extLst>
              <a:ext uri="{FF2B5EF4-FFF2-40B4-BE49-F238E27FC236}">
                <a16:creationId xmlns:a16="http://schemas.microsoft.com/office/drawing/2014/main" id="{237F09C6-EA57-4041-B087-FE7DCB12E6A6}"/>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8" name="Slide Number Placeholder 3">
            <a:extLst>
              <a:ext uri="{FF2B5EF4-FFF2-40B4-BE49-F238E27FC236}">
                <a16:creationId xmlns:a16="http://schemas.microsoft.com/office/drawing/2014/main" id="{5F50B4AB-99DD-1148-B318-C9419355C159}"/>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9" name="Straight Connector 8">
            <a:extLst>
              <a:ext uri="{FF2B5EF4-FFF2-40B4-BE49-F238E27FC236}">
                <a16:creationId xmlns:a16="http://schemas.microsoft.com/office/drawing/2014/main" id="{1EDB1B94-95F0-3C40-BF0F-6C75FD651BEB}"/>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26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_headshot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811122"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811122" y="2068104"/>
            <a:ext cx="2160000" cy="2160000"/>
          </a:xfrm>
          <a:prstGeom prst="ellipse">
            <a:avLst/>
          </a:prstGeom>
          <a:solidFill>
            <a:schemeClr val="bg2"/>
          </a:solidFill>
        </p:spPr>
        <p:txBody>
          <a:bodyPr vert="horz" lIns="90000" tIns="46800" rIns="90000" bIns="46800" rtlCol="0" anchor="t">
            <a:normAutofit/>
          </a:bodyPr>
          <a:lstStyle>
            <a:lvl1pPr algn="ctr">
              <a:defRPr lang="en-US" sz="1100">
                <a:solidFill>
                  <a:schemeClr val="tx1"/>
                </a:solidFill>
              </a:defRPr>
            </a:lvl1pPr>
          </a:lstStyle>
          <a:p>
            <a:pPr marL="0" lvl="0" indent="0">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3615838"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7" name="Picture Placeholder 12">
            <a:extLst>
              <a:ext uri="{FF2B5EF4-FFF2-40B4-BE49-F238E27FC236}">
                <a16:creationId xmlns:a16="http://schemas.microsoft.com/office/drawing/2014/main" id="{E073DB1E-DB06-1940-AAAA-F30F6C63FBDA}"/>
              </a:ext>
            </a:extLst>
          </p:cNvPr>
          <p:cNvSpPr>
            <a:spLocks noGrp="1"/>
          </p:cNvSpPr>
          <p:nvPr>
            <p:ph type="pic" sz="quarter" idx="15"/>
          </p:nvPr>
        </p:nvSpPr>
        <p:spPr>
          <a:xfrm>
            <a:off x="6412775"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8" name="Picture Placeholder 12">
            <a:extLst>
              <a:ext uri="{FF2B5EF4-FFF2-40B4-BE49-F238E27FC236}">
                <a16:creationId xmlns:a16="http://schemas.microsoft.com/office/drawing/2014/main" id="{1989ED62-74A0-AB47-ACEA-3A9E32DB9523}"/>
              </a:ext>
            </a:extLst>
          </p:cNvPr>
          <p:cNvSpPr>
            <a:spLocks noGrp="1"/>
          </p:cNvSpPr>
          <p:nvPr>
            <p:ph type="pic" sz="quarter" idx="16"/>
          </p:nvPr>
        </p:nvSpPr>
        <p:spPr>
          <a:xfrm>
            <a:off x="9202083"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360096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a:p>
            <a:pPr lvl="0"/>
            <a:endParaRPr lang="en-US"/>
          </a:p>
        </p:txBody>
      </p:sp>
      <p:sp>
        <p:nvSpPr>
          <p:cNvPr id="20" name="Text Placeholder 10">
            <a:extLst>
              <a:ext uri="{FF2B5EF4-FFF2-40B4-BE49-F238E27FC236}">
                <a16:creationId xmlns:a16="http://schemas.microsoft.com/office/drawing/2014/main" id="{B25A3C0F-9B45-8F4B-B390-6C2D4BB0B65B}"/>
              </a:ext>
            </a:extLst>
          </p:cNvPr>
          <p:cNvSpPr>
            <a:spLocks noGrp="1"/>
          </p:cNvSpPr>
          <p:nvPr>
            <p:ph type="body" sz="quarter" idx="18" hasCustomPrompt="1"/>
          </p:nvPr>
        </p:nvSpPr>
        <p:spPr>
          <a:xfrm>
            <a:off x="6405337"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1" name="Text Placeholder 10">
            <a:extLst>
              <a:ext uri="{FF2B5EF4-FFF2-40B4-BE49-F238E27FC236}">
                <a16:creationId xmlns:a16="http://schemas.microsoft.com/office/drawing/2014/main" id="{1EBBF00E-5C37-3E43-AFA5-627023A68D1E}"/>
              </a:ext>
            </a:extLst>
          </p:cNvPr>
          <p:cNvSpPr>
            <a:spLocks noGrp="1"/>
          </p:cNvSpPr>
          <p:nvPr>
            <p:ph type="body" sz="quarter" idx="19" hasCustomPrompt="1"/>
          </p:nvPr>
        </p:nvSpPr>
        <p:spPr>
          <a:xfrm>
            <a:off x="9202083" y="4488161"/>
            <a:ext cx="2160000" cy="1080000"/>
          </a:xfrm>
          <a:prstGeom prst="rect">
            <a:avLst/>
          </a:prstGeom>
        </p:spPr>
        <p:txBody>
          <a:bodyPr>
            <a:noAutofit/>
          </a:bodyPr>
          <a:lstStyle>
            <a:lvl1pPr marL="0" indent="0" algn="ctr">
              <a:lnSpc>
                <a:spcPct val="100000"/>
              </a:lnSpc>
              <a:spcBef>
                <a:spcPts val="400"/>
              </a:spcBef>
              <a:buNone/>
              <a:defRPr sz="1400" b="1" i="0">
                <a:latin typeface="Verdana" panose="020B0604030504040204" pitchFamily="34" charset="0"/>
              </a:defRPr>
            </a:lvl1pPr>
          </a:lstStyle>
          <a:p>
            <a:pPr lvl="0"/>
            <a:r>
              <a:rPr lang="en-US"/>
              <a:t>&lt;name, job title </a:t>
            </a:r>
            <a:r>
              <a:rPr lang="en-US" err="1"/>
              <a:t>etc</a:t>
            </a:r>
            <a:r>
              <a:rPr lang="en-US"/>
              <a:t>&gt;</a:t>
            </a:r>
          </a:p>
        </p:txBody>
      </p:sp>
      <p:sp>
        <p:nvSpPr>
          <p:cNvPr id="23" name="Title 7">
            <a:extLst>
              <a:ext uri="{FF2B5EF4-FFF2-40B4-BE49-F238E27FC236}">
                <a16:creationId xmlns:a16="http://schemas.microsoft.com/office/drawing/2014/main" id="{40C1A1C1-8922-4C43-82E7-931822EE9A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4" name="Picture 13" descr="A close up of a sign&#10;&#10;Description automatically generated">
            <a:extLst>
              <a:ext uri="{FF2B5EF4-FFF2-40B4-BE49-F238E27FC236}">
                <a16:creationId xmlns:a16="http://schemas.microsoft.com/office/drawing/2014/main" id="{AA9FC97D-71B4-EC40-83B7-FE6B370AEB12}"/>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E5A2C4EE-B1A2-764F-94C5-9DB8368DE731}"/>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22" name="Straight Connector 21">
            <a:extLst>
              <a:ext uri="{FF2B5EF4-FFF2-40B4-BE49-F238E27FC236}">
                <a16:creationId xmlns:a16="http://schemas.microsoft.com/office/drawing/2014/main" id="{20750415-8D7D-454E-A824-AB9D636B8BA3}"/>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761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_body copy_2">
    <p:spTree>
      <p:nvGrpSpPr>
        <p:cNvPr id="1" name=""/>
        <p:cNvGrpSpPr/>
        <p:nvPr/>
      </p:nvGrpSpPr>
      <p:grpSpPr>
        <a:xfrm>
          <a:off x="0" y="0"/>
          <a:ext cx="0" cy="0"/>
          <a:chOff x="0" y="0"/>
          <a:chExt cx="0" cy="0"/>
        </a:xfrm>
      </p:grpSpPr>
      <p:pic>
        <p:nvPicPr>
          <p:cNvPr id="16" name="Picture 15" descr="A picture containing food&#10;&#10;Description automatically generated">
            <a:extLst>
              <a:ext uri="{FF2B5EF4-FFF2-40B4-BE49-F238E27FC236}">
                <a16:creationId xmlns:a16="http://schemas.microsoft.com/office/drawing/2014/main" id="{9FD3325C-9041-4B44-94DB-BB9C5CAEED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9030" y="1506954"/>
            <a:ext cx="9512969" cy="5351045"/>
          </a:xfrm>
          <a:prstGeom prst="rect">
            <a:avLst/>
          </a:prstGeom>
        </p:spPr>
      </p:pic>
      <p:sp>
        <p:nvSpPr>
          <p:cNvPr id="11" name="Text Placeholder 10">
            <a:extLst>
              <a:ext uri="{FF2B5EF4-FFF2-40B4-BE49-F238E27FC236}">
                <a16:creationId xmlns:a16="http://schemas.microsoft.com/office/drawing/2014/main" id="{BF66DA2D-B5CB-1543-892C-B23D217B357B}"/>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4" name="Title 7">
            <a:extLst>
              <a:ext uri="{FF2B5EF4-FFF2-40B4-BE49-F238E27FC236}">
                <a16:creationId xmlns:a16="http://schemas.microsoft.com/office/drawing/2014/main" id="{CFCB9F36-16E2-BA44-9C3C-53A3F19DFF8D}"/>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B14D72CF-5539-8141-99E0-86A22825B1CA}"/>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3" name="Slide Number Placeholder 3">
            <a:extLst>
              <a:ext uri="{FF2B5EF4-FFF2-40B4-BE49-F238E27FC236}">
                <a16:creationId xmlns:a16="http://schemas.microsoft.com/office/drawing/2014/main" id="{7CE4E93D-6E97-3141-BD3B-DF56D0DFE1E5}"/>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879A3CF5-0ADA-3B40-8875-51BE67FEEB44}"/>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734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_body copy_4">
    <p:spTree>
      <p:nvGrpSpPr>
        <p:cNvPr id="1" name=""/>
        <p:cNvGrpSpPr/>
        <p:nvPr/>
      </p:nvGrpSpPr>
      <p:grpSpPr>
        <a:xfrm>
          <a:off x="0" y="0"/>
          <a:ext cx="0" cy="0"/>
          <a:chOff x="0" y="0"/>
          <a:chExt cx="0" cy="0"/>
        </a:xfrm>
      </p:grpSpPr>
      <p:pic>
        <p:nvPicPr>
          <p:cNvPr id="10" name="Picture 9" descr="A picture containing food, glass&#10;&#10;Description automatically generated">
            <a:extLst>
              <a:ext uri="{FF2B5EF4-FFF2-40B4-BE49-F238E27FC236}">
                <a16:creationId xmlns:a16="http://schemas.microsoft.com/office/drawing/2014/main" id="{24D8A40A-FC28-8646-8390-F68188C6EF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8000" y="1512000"/>
            <a:ext cx="9504000" cy="5346000"/>
          </a:xfrm>
          <a:prstGeom prst="rect">
            <a:avLst/>
          </a:prstGeom>
        </p:spPr>
      </p:pic>
      <p:sp>
        <p:nvSpPr>
          <p:cNvPr id="11" name="Text Placeholder 10">
            <a:extLst>
              <a:ext uri="{FF2B5EF4-FFF2-40B4-BE49-F238E27FC236}">
                <a16:creationId xmlns:a16="http://schemas.microsoft.com/office/drawing/2014/main" id="{5681F30F-33C6-B341-A600-72429E4D9640}"/>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296FF16A-A6DF-8040-9797-89D0338A102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4" name="Picture 13" descr="A close up of a sign&#10;&#10;Description automatically generated">
            <a:extLst>
              <a:ext uri="{FF2B5EF4-FFF2-40B4-BE49-F238E27FC236}">
                <a16:creationId xmlns:a16="http://schemas.microsoft.com/office/drawing/2014/main" id="{45F9EE71-76D9-9C46-B984-1035489DDD52}"/>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5" name="Slide Number Placeholder 3">
            <a:extLst>
              <a:ext uri="{FF2B5EF4-FFF2-40B4-BE49-F238E27FC236}">
                <a16:creationId xmlns:a16="http://schemas.microsoft.com/office/drawing/2014/main" id="{8D7292BD-F288-E048-B044-11B68D0A24D2}"/>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6" name="Straight Connector 15">
            <a:extLst>
              <a:ext uri="{FF2B5EF4-FFF2-40B4-BE49-F238E27FC236}">
                <a16:creationId xmlns:a16="http://schemas.microsoft.com/office/drawing/2014/main" id="{88A65163-E320-4C48-8132-8A5BAF52A3F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260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body copy_5">
    <p:spTree>
      <p:nvGrpSpPr>
        <p:cNvPr id="1" name=""/>
        <p:cNvGrpSpPr/>
        <p:nvPr/>
      </p:nvGrpSpPr>
      <p:grpSpPr>
        <a:xfrm>
          <a:off x="0" y="0"/>
          <a:ext cx="0" cy="0"/>
          <a:chOff x="0" y="0"/>
          <a:chExt cx="0" cy="0"/>
        </a:xfrm>
      </p:grpSpPr>
      <p:pic>
        <p:nvPicPr>
          <p:cNvPr id="15" name="Picture 14" descr="A picture containing food&#10;&#10;Description automatically generated">
            <a:extLst>
              <a:ext uri="{FF2B5EF4-FFF2-40B4-BE49-F238E27FC236}">
                <a16:creationId xmlns:a16="http://schemas.microsoft.com/office/drawing/2014/main" id="{34085A6D-49BD-F549-87DD-2B196836C5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8000" y="1512001"/>
            <a:ext cx="9504000" cy="5345999"/>
          </a:xfrm>
          <a:prstGeom prst="rect">
            <a:avLst/>
          </a:prstGeom>
        </p:spPr>
      </p:pic>
      <p:sp>
        <p:nvSpPr>
          <p:cNvPr id="11" name="Text Placeholder 10">
            <a:extLst>
              <a:ext uri="{FF2B5EF4-FFF2-40B4-BE49-F238E27FC236}">
                <a16:creationId xmlns:a16="http://schemas.microsoft.com/office/drawing/2014/main" id="{0E84A758-45D8-1B48-8D89-DAD16014E5E4}"/>
              </a:ext>
            </a:extLst>
          </p:cNvPr>
          <p:cNvSpPr>
            <a:spLocks noGrp="1"/>
          </p:cNvSpPr>
          <p:nvPr>
            <p:ph type="body" sz="quarter" idx="12" hasCustomPrompt="1"/>
          </p:nvPr>
        </p:nvSpPr>
        <p:spPr>
          <a:xfrm>
            <a:off x="550863" y="1455050"/>
            <a:ext cx="11053762" cy="4678032"/>
          </a:xfrm>
          <a:prstGeom prst="rect">
            <a:avLst/>
          </a:prstGeom>
        </p:spPr>
        <p:txBody>
          <a:bodyPr>
            <a:noAutofit/>
          </a:bodyPr>
          <a:lstStyle>
            <a:lvl1pPr marL="0" indent="0">
              <a:lnSpc>
                <a:spcPct val="150000"/>
              </a:lnSpc>
              <a:buNone/>
              <a:defRPr/>
            </a:lvl1pPr>
          </a:lstStyle>
          <a:p>
            <a:pPr lvl="0"/>
            <a:r>
              <a:rPr lang="en-US"/>
              <a:t>Click to add text</a:t>
            </a:r>
          </a:p>
        </p:txBody>
      </p:sp>
      <p:sp>
        <p:nvSpPr>
          <p:cNvPr id="13" name="Title 7">
            <a:extLst>
              <a:ext uri="{FF2B5EF4-FFF2-40B4-BE49-F238E27FC236}">
                <a16:creationId xmlns:a16="http://schemas.microsoft.com/office/drawing/2014/main" id="{73C2E691-D82F-F142-AE04-E8F2F57DC264}"/>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D9F65C97-E307-114C-A15E-4C63FB5FE0B4}"/>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2" name="Slide Number Placeholder 3">
            <a:extLst>
              <a:ext uri="{FF2B5EF4-FFF2-40B4-BE49-F238E27FC236}">
                <a16:creationId xmlns:a16="http://schemas.microsoft.com/office/drawing/2014/main" id="{4469CBCE-45E0-034B-8352-0BBC9A19055D}"/>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427161AB-4F4F-174D-B84E-194B0B6E0CC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554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_2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603899"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hasCustomPrompt="1"/>
          </p:nvPr>
        </p:nvSpPr>
        <p:spPr>
          <a:xfrm>
            <a:off x="3626211"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r>
              <a:rPr lang="en-US"/>
              <a:t>Picture</a:t>
            </a:r>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hasCustomPrompt="1"/>
          </p:nvPr>
        </p:nvSpPr>
        <p:spPr>
          <a:xfrm>
            <a:off x="6411557"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r>
              <a:rPr lang="en-US"/>
              <a:t>Picture</a:t>
            </a:r>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396682" y="4488161"/>
            <a:ext cx="2160000" cy="1080000"/>
          </a:xfrm>
          <a:prstGeom prst="rect">
            <a:avLst/>
          </a:prstGeom>
        </p:spPr>
        <p:txBody>
          <a:bodyPr vert="horz" lIns="90000" tIns="46800" rIns="90000" bIns="46800" rtlCol="0">
            <a:noAutofit/>
          </a:bodyPr>
          <a:lstStyle>
            <a:lvl1pPr marL="0" indent="0" algn="ctr">
              <a:buFont typeface="Arial" panose="020B0604020202020204" pitchFamily="34" charset="0"/>
              <a:buNone/>
              <a:defRPr lang="en-US" sz="1200" b="0" i="0" dirty="0">
                <a:latin typeface="Verdana" panose="020B0604030504040204" pitchFamily="34" charset="0"/>
              </a:defRPr>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7" name="Title 7">
            <a:extLst>
              <a:ext uri="{FF2B5EF4-FFF2-40B4-BE49-F238E27FC236}">
                <a16:creationId xmlns:a16="http://schemas.microsoft.com/office/drawing/2014/main" id="{3BA9BF2D-BB3A-E44C-AD67-0D0948B422FC}"/>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2" name="Picture 11" descr="A close up of a sign&#10;&#10;Description automatically generated">
            <a:extLst>
              <a:ext uri="{FF2B5EF4-FFF2-40B4-BE49-F238E27FC236}">
                <a16:creationId xmlns:a16="http://schemas.microsoft.com/office/drawing/2014/main" id="{042E6F69-31A2-A143-BE68-772B949A62DC}"/>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3" name="Slide Number Placeholder 3">
            <a:extLst>
              <a:ext uri="{FF2B5EF4-FFF2-40B4-BE49-F238E27FC236}">
                <a16:creationId xmlns:a16="http://schemas.microsoft.com/office/drawing/2014/main" id="{96E3D9CC-6456-794D-95DC-C2BC01956C3E}"/>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4" name="Straight Connector 13">
            <a:extLst>
              <a:ext uri="{FF2B5EF4-FFF2-40B4-BE49-F238E27FC236}">
                <a16:creationId xmlns:a16="http://schemas.microsoft.com/office/drawing/2014/main" id="{0DFD07D9-1465-5449-A5BD-A3286E5B30D1}"/>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456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_3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218216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2204477"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5021210"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5006335"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7814343" y="2068104"/>
            <a:ext cx="2160000" cy="2160000"/>
          </a:xfrm>
          <a:prstGeom prst="ellipse">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7799468"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itle 7">
            <a:extLst>
              <a:ext uri="{FF2B5EF4-FFF2-40B4-BE49-F238E27FC236}">
                <a16:creationId xmlns:a16="http://schemas.microsoft.com/office/drawing/2014/main" id="{272506B0-5D4C-354C-9096-16589F2D0FFF}"/>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5" name="Picture 14" descr="A close up of a sign&#10;&#10;Description automatically generated">
            <a:extLst>
              <a:ext uri="{FF2B5EF4-FFF2-40B4-BE49-F238E27FC236}">
                <a16:creationId xmlns:a16="http://schemas.microsoft.com/office/drawing/2014/main" id="{63DEF91E-D8A6-2A45-9922-C7BE1EA6CA27}"/>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7" name="Slide Number Placeholder 3">
            <a:extLst>
              <a:ext uri="{FF2B5EF4-FFF2-40B4-BE49-F238E27FC236}">
                <a16:creationId xmlns:a16="http://schemas.microsoft.com/office/drawing/2014/main" id="{AEC1989C-A4CC-A647-BEAB-7D588A257DEF}"/>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20" name="Straight Connector 19">
            <a:extLst>
              <a:ext uri="{FF2B5EF4-FFF2-40B4-BE49-F238E27FC236}">
                <a16:creationId xmlns:a16="http://schemas.microsoft.com/office/drawing/2014/main" id="{0ADB69D7-FCE1-1842-9AAF-0D756871D3A8}"/>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060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_4 imag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3595754"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0" name="Picture Placeholder 12">
            <a:extLst>
              <a:ext uri="{FF2B5EF4-FFF2-40B4-BE49-F238E27FC236}">
                <a16:creationId xmlns:a16="http://schemas.microsoft.com/office/drawing/2014/main" id="{036BDFBB-EAC9-AD4A-84D1-0E3355A25940}"/>
              </a:ext>
            </a:extLst>
          </p:cNvPr>
          <p:cNvSpPr>
            <a:spLocks noGrp="1"/>
          </p:cNvSpPr>
          <p:nvPr>
            <p:ph type="pic" sz="quarter" idx="13"/>
          </p:nvPr>
        </p:nvSpPr>
        <p:spPr>
          <a:xfrm>
            <a:off x="3590904"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6" name="Picture Placeholder 12">
            <a:extLst>
              <a:ext uri="{FF2B5EF4-FFF2-40B4-BE49-F238E27FC236}">
                <a16:creationId xmlns:a16="http://schemas.microsoft.com/office/drawing/2014/main" id="{1617A87C-2494-9847-AA0A-42E8C52CF1B8}"/>
              </a:ext>
            </a:extLst>
          </p:cNvPr>
          <p:cNvSpPr>
            <a:spLocks noGrp="1"/>
          </p:cNvSpPr>
          <p:nvPr>
            <p:ph type="pic" sz="quarter" idx="14"/>
          </p:nvPr>
        </p:nvSpPr>
        <p:spPr>
          <a:xfrm>
            <a:off x="6478282"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345ADCFC-4ABF-C44C-BF7B-CD386819D996}"/>
              </a:ext>
            </a:extLst>
          </p:cNvPr>
          <p:cNvSpPr>
            <a:spLocks noGrp="1"/>
          </p:cNvSpPr>
          <p:nvPr>
            <p:ph type="body" sz="quarter" idx="17" hasCustomPrompt="1"/>
          </p:nvPr>
        </p:nvSpPr>
        <p:spPr>
          <a:xfrm>
            <a:off x="6487982"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2" name="Picture Placeholder 12">
            <a:extLst>
              <a:ext uri="{FF2B5EF4-FFF2-40B4-BE49-F238E27FC236}">
                <a16:creationId xmlns:a16="http://schemas.microsoft.com/office/drawing/2014/main" id="{22962176-AB28-264C-A8FF-E587D3B4EF3E}"/>
              </a:ext>
            </a:extLst>
          </p:cNvPr>
          <p:cNvSpPr>
            <a:spLocks noGrp="1"/>
          </p:cNvSpPr>
          <p:nvPr>
            <p:ph type="pic" sz="quarter" idx="18"/>
          </p:nvPr>
        </p:nvSpPr>
        <p:spPr>
          <a:xfrm>
            <a:off x="9365661"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3" name="Text Placeholder 10">
            <a:extLst>
              <a:ext uri="{FF2B5EF4-FFF2-40B4-BE49-F238E27FC236}">
                <a16:creationId xmlns:a16="http://schemas.microsoft.com/office/drawing/2014/main" id="{25D2F101-EEFD-5740-B146-066749CF7747}"/>
              </a:ext>
            </a:extLst>
          </p:cNvPr>
          <p:cNvSpPr>
            <a:spLocks noGrp="1"/>
          </p:cNvSpPr>
          <p:nvPr>
            <p:ph type="body" sz="quarter" idx="19" hasCustomPrompt="1"/>
          </p:nvPr>
        </p:nvSpPr>
        <p:spPr>
          <a:xfrm>
            <a:off x="9380210"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a:p>
            <a:pPr marL="285750" lvl="0" indent="-285750" algn="ctr">
              <a:spcBef>
                <a:spcPts val="400"/>
              </a:spcBef>
            </a:pPr>
            <a:endParaRPr lang="en-US"/>
          </a:p>
        </p:txBody>
      </p:sp>
      <p:sp>
        <p:nvSpPr>
          <p:cNvPr id="14" name="Text Placeholder 10">
            <a:extLst>
              <a:ext uri="{FF2B5EF4-FFF2-40B4-BE49-F238E27FC236}">
                <a16:creationId xmlns:a16="http://schemas.microsoft.com/office/drawing/2014/main" id="{CCD1A16A-85B3-194E-8BD8-83E446789CAE}"/>
              </a:ext>
            </a:extLst>
          </p:cNvPr>
          <p:cNvSpPr>
            <a:spLocks noGrp="1"/>
          </p:cNvSpPr>
          <p:nvPr>
            <p:ph type="body" sz="quarter" idx="20" hasCustomPrompt="1"/>
          </p:nvPr>
        </p:nvSpPr>
        <p:spPr>
          <a:xfrm>
            <a:off x="703526" y="4488161"/>
            <a:ext cx="2160000" cy="1080000"/>
          </a:xfrm>
          <a:prstGeom prst="rect">
            <a:avLst/>
          </a:prstGeom>
        </p:spPr>
        <p:txBody>
          <a:bodyPr vert="horz" lIns="90000" tIns="46800" rIns="90000" bIns="46800" rtlCol="0">
            <a:noAutofit/>
          </a:bodyPr>
          <a:lstStyle>
            <a:lvl1pPr marL="0" indent="0" algn="ctr">
              <a:buNone/>
              <a:defRPr lang="en-US" sz="1200" dirty="0"/>
            </a:lvl1pPr>
          </a:lstStyle>
          <a:p>
            <a:pPr marL="285750" lvl="0" indent="-285750" algn="ctr">
              <a:spcBef>
                <a:spcPts val="400"/>
              </a:spcBef>
            </a:pPr>
            <a:r>
              <a:rPr lang="en-US"/>
              <a:t>Click to edit text</a:t>
            </a:r>
          </a:p>
        </p:txBody>
      </p:sp>
      <p:sp>
        <p:nvSpPr>
          <p:cNvPr id="15" name="Picture Placeholder 12">
            <a:extLst>
              <a:ext uri="{FF2B5EF4-FFF2-40B4-BE49-F238E27FC236}">
                <a16:creationId xmlns:a16="http://schemas.microsoft.com/office/drawing/2014/main" id="{9AAA25CD-13BD-1B49-8C5F-07002E4B0222}"/>
              </a:ext>
            </a:extLst>
          </p:cNvPr>
          <p:cNvSpPr>
            <a:spLocks noGrp="1"/>
          </p:cNvSpPr>
          <p:nvPr>
            <p:ph type="pic" sz="quarter" idx="21"/>
          </p:nvPr>
        </p:nvSpPr>
        <p:spPr>
          <a:xfrm>
            <a:off x="703526" y="2068104"/>
            <a:ext cx="2160000" cy="2160000"/>
          </a:xfrm>
          <a:prstGeom prst="ellipse">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26" name="Title 7">
            <a:extLst>
              <a:ext uri="{FF2B5EF4-FFF2-40B4-BE49-F238E27FC236}">
                <a16:creationId xmlns:a16="http://schemas.microsoft.com/office/drawing/2014/main" id="{AA3EE9BD-2ABB-B442-B13B-400F1DEE0D78}"/>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7" name="Picture 16" descr="A close up of a sign&#10;&#10;Description automatically generated">
            <a:extLst>
              <a:ext uri="{FF2B5EF4-FFF2-40B4-BE49-F238E27FC236}">
                <a16:creationId xmlns:a16="http://schemas.microsoft.com/office/drawing/2014/main" id="{D5BA3CDF-8C6B-DF4E-AF85-68601796A8F9}"/>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8" name="Slide Number Placeholder 3">
            <a:extLst>
              <a:ext uri="{FF2B5EF4-FFF2-40B4-BE49-F238E27FC236}">
                <a16:creationId xmlns:a16="http://schemas.microsoft.com/office/drawing/2014/main" id="{6A3BF13E-E932-1446-8849-3BC26838F589}"/>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20" name="Straight Connector 19">
            <a:extLst>
              <a:ext uri="{FF2B5EF4-FFF2-40B4-BE49-F238E27FC236}">
                <a16:creationId xmlns:a16="http://schemas.microsoft.com/office/drawing/2014/main" id="{3F039820-96F2-9446-ADE4-1BFA5EC4E272}"/>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62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B987C91-7283-F74A-B929-7618C5CA71A9}"/>
              </a:ext>
            </a:extLst>
          </p:cNvPr>
          <p:cNvSpPr>
            <a:spLocks noGrp="1"/>
          </p:cNvSpPr>
          <p:nvPr>
            <p:ph type="pic" sz="quarter" idx="10" hasCustomPrompt="1"/>
          </p:nvPr>
        </p:nvSpPr>
        <p:spPr>
          <a:xfrm>
            <a:off x="0" y="0"/>
            <a:ext cx="12192000" cy="6858000"/>
          </a:xfrm>
          <a:solidFill>
            <a:schemeClr val="accent1"/>
          </a:solidFill>
        </p:spPr>
        <p:txBody>
          <a:bodyPr vert="horz" lIns="90000" tIns="46800" rIns="90000" bIns="46800" rtlCol="0" anchor="t">
            <a:normAutofit/>
          </a:bodyPr>
          <a:lstStyle>
            <a:lvl1pPr>
              <a:defRPr lang="en-US" sz="1100" dirty="0">
                <a:solidFill>
                  <a:schemeClr val="bg1"/>
                </a:solidFill>
              </a:defRPr>
            </a:lvl1pPr>
          </a:lstStyle>
          <a:p>
            <a:pPr marL="0" lvl="0" indent="0" algn="ctr">
              <a:buNone/>
            </a:pPr>
            <a:r>
              <a:rPr lang="en-US"/>
              <a:t>Picture</a:t>
            </a:r>
          </a:p>
        </p:txBody>
      </p:sp>
      <p:sp>
        <p:nvSpPr>
          <p:cNvPr id="9" name="Picture Placeholder 8">
            <a:extLst>
              <a:ext uri="{FF2B5EF4-FFF2-40B4-BE49-F238E27FC236}">
                <a16:creationId xmlns:a16="http://schemas.microsoft.com/office/drawing/2014/main" id="{793477C6-61FB-6549-86B5-ACFDD25144B4}"/>
              </a:ext>
            </a:extLst>
          </p:cNvPr>
          <p:cNvSpPr>
            <a:spLocks noGrp="1"/>
          </p:cNvSpPr>
          <p:nvPr>
            <p:ph type="pic" sz="quarter" idx="11" hasCustomPrompt="1"/>
          </p:nvPr>
        </p:nvSpPr>
        <p:spPr>
          <a:xfrm>
            <a:off x="10350230" y="6029953"/>
            <a:ext cx="1270800" cy="266400"/>
          </a:xfrm>
          <a:noFill/>
        </p:spPr>
        <p:txBody>
          <a:bodyPr>
            <a:normAutofit/>
          </a:bodyPr>
          <a:lstStyle>
            <a:lvl1pPr marL="0" indent="0">
              <a:buNone/>
              <a:defRPr sz="1200">
                <a:solidFill>
                  <a:schemeClr val="bg1"/>
                </a:solidFill>
              </a:defRPr>
            </a:lvl1pPr>
          </a:lstStyle>
          <a:p>
            <a:r>
              <a:rPr lang="en-US"/>
              <a:t>dentsu logo</a:t>
            </a:r>
          </a:p>
        </p:txBody>
      </p:sp>
      <p:sp>
        <p:nvSpPr>
          <p:cNvPr id="6" name="Text Placeholder 4">
            <a:extLst>
              <a:ext uri="{FF2B5EF4-FFF2-40B4-BE49-F238E27FC236}">
                <a16:creationId xmlns:a16="http://schemas.microsoft.com/office/drawing/2014/main" id="{CEAEC50D-F052-114C-B8B9-8FF149EA5DA0}"/>
              </a:ext>
            </a:extLst>
          </p:cNvPr>
          <p:cNvSpPr>
            <a:spLocks noGrp="1"/>
          </p:cNvSpPr>
          <p:nvPr>
            <p:ph type="body" sz="quarter" idx="12" hasCustomPrompt="1"/>
          </p:nvPr>
        </p:nvSpPr>
        <p:spPr>
          <a:xfrm>
            <a:off x="1200151" y="2404370"/>
            <a:ext cx="6227762" cy="1651330"/>
          </a:xfrm>
        </p:spPr>
        <p:txBody>
          <a:bodyPr lIns="0" tIns="0" bIns="0" anchor="b">
            <a:noAutofit/>
          </a:bodyPr>
          <a:lstStyle>
            <a:lvl1pPr marL="0" indent="0">
              <a:buNone/>
              <a:defRPr sz="4800" b="1" i="0">
                <a:latin typeface="Verdana" panose="020B0604030504040204" pitchFamily="34" charset="0"/>
              </a:defRPr>
            </a:lvl1pPr>
          </a:lstStyle>
          <a:p>
            <a:pPr lvl="0"/>
            <a:r>
              <a:rPr lang="en-GB"/>
              <a:t>Presentation title here</a:t>
            </a:r>
            <a:endParaRPr lang="en-US"/>
          </a:p>
        </p:txBody>
      </p:sp>
      <p:sp>
        <p:nvSpPr>
          <p:cNvPr id="8" name="Text Placeholder 4">
            <a:extLst>
              <a:ext uri="{FF2B5EF4-FFF2-40B4-BE49-F238E27FC236}">
                <a16:creationId xmlns:a16="http://schemas.microsoft.com/office/drawing/2014/main" id="{EC09C988-09AF-574B-9912-7C28D4E3778D}"/>
              </a:ext>
            </a:extLst>
          </p:cNvPr>
          <p:cNvSpPr>
            <a:spLocks noGrp="1"/>
          </p:cNvSpPr>
          <p:nvPr>
            <p:ph type="body" sz="quarter" idx="13" hasCustomPrompt="1"/>
          </p:nvPr>
        </p:nvSpPr>
        <p:spPr>
          <a:xfrm>
            <a:off x="1200150" y="4237038"/>
            <a:ext cx="6227762" cy="490537"/>
          </a:xfrm>
        </p:spPr>
        <p:txBody>
          <a:bodyPr lIns="0" tIns="0" bIns="0" anchor="t">
            <a:normAutofit/>
          </a:bodyPr>
          <a:lstStyle>
            <a:lvl1pPr marL="0" indent="0">
              <a:buNone/>
              <a:defRPr sz="2400" b="0" i="0">
                <a:latin typeface="Verdana" panose="020B0604030504040204" pitchFamily="34" charset="0"/>
              </a:defRPr>
            </a:lvl1pPr>
          </a:lstStyle>
          <a:p>
            <a:pPr lvl="0"/>
            <a:r>
              <a:rPr lang="en-GB"/>
              <a:t>Subtitle or date</a:t>
            </a:r>
            <a:endParaRPr lang="en-US"/>
          </a:p>
        </p:txBody>
      </p:sp>
    </p:spTree>
    <p:extLst>
      <p:ext uri="{BB962C8B-B14F-4D97-AF65-F5344CB8AC3E}">
        <p14:creationId xmlns:p14="http://schemas.microsoft.com/office/powerpoint/2010/main" val="27888133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_1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7535864" y="0"/>
            <a:ext cx="4656136" cy="6858000"/>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7772D0F1-8942-964A-BAD6-7DEA58050CD8}"/>
              </a:ext>
            </a:extLst>
          </p:cNvPr>
          <p:cNvSpPr>
            <a:spLocks noGrp="1"/>
          </p:cNvSpPr>
          <p:nvPr>
            <p:ph type="sldNum" sz="quarter" idx="11"/>
          </p:nvPr>
        </p:nvSpPr>
        <p:spPr>
          <a:xfrm>
            <a:off x="7059102" y="6493979"/>
            <a:ext cx="374321" cy="216000"/>
          </a:xfrm>
        </p:spPr>
        <p:txBody>
          <a:bodyPr vert="horz" lIns="91440" tIns="45720" rIns="91440" bIns="45720" rtlCol="0" anchor="ctr"/>
          <a:lstStyle>
            <a:lvl1pPr>
              <a:defRPr lang="en-US" smtClean="0">
                <a:solidFill>
                  <a:schemeClr val="accent2">
                    <a:alpha val="65000"/>
                  </a:schemeClr>
                </a:solidFill>
              </a:defRPr>
            </a:lvl1pPr>
          </a:lstStyle>
          <a:p>
            <a:fld id="{0B1F44A7-4017-4C40-8471-CBB8E1A65F48}" type="slidenum">
              <a:rPr lang="en-GB" smtClean="0"/>
              <a:pPr/>
              <a:t>‹#›</a:t>
            </a:fld>
            <a:endParaRPr lang="en-GB"/>
          </a:p>
        </p:txBody>
      </p:sp>
      <p:sp>
        <p:nvSpPr>
          <p:cNvPr id="18" name="Text Placeholder 10">
            <a:extLst>
              <a:ext uri="{FF2B5EF4-FFF2-40B4-BE49-F238E27FC236}">
                <a16:creationId xmlns:a16="http://schemas.microsoft.com/office/drawing/2014/main" id="{E1F4776C-4E00-7549-AE2D-84B1351FA1BF}"/>
              </a:ext>
            </a:extLst>
          </p:cNvPr>
          <p:cNvSpPr>
            <a:spLocks noGrp="1"/>
          </p:cNvSpPr>
          <p:nvPr>
            <p:ph type="body" sz="quarter" idx="12" hasCustomPrompt="1"/>
          </p:nvPr>
        </p:nvSpPr>
        <p:spPr>
          <a:xfrm>
            <a:off x="550863" y="1457322"/>
            <a:ext cx="6298511" cy="4675760"/>
          </a:xfrm>
          <a:prstGeom prst="rect">
            <a:avLst/>
          </a:prstGeom>
        </p:spPr>
        <p:txBody>
          <a:bodyPr vert="horz" lIns="90000" tIns="46800" rIns="90000" bIns="46800" rtlCol="0">
            <a:noAutofit/>
          </a:bodyPr>
          <a:lstStyle>
            <a:lvl1pPr>
              <a:lnSpc>
                <a:spcPct val="150000"/>
              </a:lnSpc>
              <a:spcBef>
                <a:spcPts val="600"/>
              </a:spcBef>
              <a:spcAft>
                <a:spcPts val="600"/>
              </a:spcAft>
              <a:defRPr lang="en-US" dirty="0"/>
            </a:lvl1pPr>
          </a:lstStyle>
          <a:p>
            <a:pPr marL="0" lvl="0" indent="0">
              <a:lnSpc>
                <a:spcPct val="150000"/>
              </a:lnSpc>
              <a:buNone/>
            </a:pPr>
            <a:r>
              <a:rPr lang="en-US"/>
              <a:t>Click to add text</a:t>
            </a:r>
          </a:p>
        </p:txBody>
      </p:sp>
      <p:cxnSp>
        <p:nvCxnSpPr>
          <p:cNvPr id="8" name="Straight Connector 7">
            <a:extLst>
              <a:ext uri="{FF2B5EF4-FFF2-40B4-BE49-F238E27FC236}">
                <a16:creationId xmlns:a16="http://schemas.microsoft.com/office/drawing/2014/main" id="{84830D6E-CB79-5141-A16E-1825C3510836}"/>
              </a:ext>
            </a:extLst>
          </p:cNvPr>
          <p:cNvCxnSpPr>
            <a:cxnSpLocks/>
            <a:endCxn id="14" idx="1"/>
          </p:cNvCxnSpPr>
          <p:nvPr userDrawn="1"/>
        </p:nvCxnSpPr>
        <p:spPr>
          <a:xfrm>
            <a:off x="1091045" y="6601979"/>
            <a:ext cx="5968057"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12" name="Title 7">
            <a:extLst>
              <a:ext uri="{FF2B5EF4-FFF2-40B4-BE49-F238E27FC236}">
                <a16:creationId xmlns:a16="http://schemas.microsoft.com/office/drawing/2014/main" id="{AC218462-40ED-2442-829D-8444B93920A3}"/>
              </a:ext>
            </a:extLst>
          </p:cNvPr>
          <p:cNvSpPr>
            <a:spLocks noGrp="1"/>
          </p:cNvSpPr>
          <p:nvPr>
            <p:ph type="title" hasCustomPrompt="1"/>
          </p:nvPr>
        </p:nvSpPr>
        <p:spPr>
          <a:xfrm>
            <a:off x="550863" y="627241"/>
            <a:ext cx="6298511"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0" name="Picture 9" descr="A close up of a sign&#10;&#10;Description automatically generated">
            <a:extLst>
              <a:ext uri="{FF2B5EF4-FFF2-40B4-BE49-F238E27FC236}">
                <a16:creationId xmlns:a16="http://schemas.microsoft.com/office/drawing/2014/main" id="{327B2202-1BE3-584B-892C-A8E218C5BB12}"/>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Tree>
    <p:extLst>
      <p:ext uri="{BB962C8B-B14F-4D97-AF65-F5344CB8AC3E}">
        <p14:creationId xmlns:p14="http://schemas.microsoft.com/office/powerpoint/2010/main" val="3306932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_1 image (half)">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97CC306-7028-D048-9CAF-6792C0AE3474}"/>
              </a:ext>
            </a:extLst>
          </p:cNvPr>
          <p:cNvSpPr>
            <a:spLocks noGrp="1"/>
          </p:cNvSpPr>
          <p:nvPr>
            <p:ph type="pic" sz="quarter" idx="13"/>
          </p:nvPr>
        </p:nvSpPr>
        <p:spPr>
          <a:xfrm>
            <a:off x="6167438" y="0"/>
            <a:ext cx="6024561" cy="6858000"/>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4" name="Slide Number Placeholder 3">
            <a:extLst>
              <a:ext uri="{FF2B5EF4-FFF2-40B4-BE49-F238E27FC236}">
                <a16:creationId xmlns:a16="http://schemas.microsoft.com/office/drawing/2014/main" id="{0CD0FC81-BA8D-E340-BAF7-35CDB8B62791}"/>
              </a:ext>
            </a:extLst>
          </p:cNvPr>
          <p:cNvSpPr>
            <a:spLocks noGrp="1"/>
          </p:cNvSpPr>
          <p:nvPr>
            <p:ph type="sldNum" sz="quarter" idx="11"/>
          </p:nvPr>
        </p:nvSpPr>
        <p:spPr>
          <a:xfrm>
            <a:off x="5642128" y="6493979"/>
            <a:ext cx="374321" cy="216000"/>
          </a:xfrm>
        </p:spPr>
        <p:txBody>
          <a:bodyPr vert="horz" lIns="91440" tIns="45720" rIns="91440" bIns="45720" rtlCol="0" anchor="ctr"/>
          <a:lstStyle>
            <a:lvl1pPr>
              <a:defRPr lang="en-US" smtClean="0">
                <a:solidFill>
                  <a:schemeClr val="accent2">
                    <a:alpha val="65000"/>
                  </a:schemeClr>
                </a:solidFill>
              </a:defRPr>
            </a:lvl1pPr>
          </a:lstStyle>
          <a:p>
            <a:fld id="{0B1F44A7-4017-4C40-8471-CBB8E1A65F48}" type="slidenum">
              <a:rPr lang="en-GB" smtClean="0"/>
              <a:pPr/>
              <a:t>‹#›</a:t>
            </a:fld>
            <a:endParaRPr lang="en-GB"/>
          </a:p>
        </p:txBody>
      </p:sp>
      <p:cxnSp>
        <p:nvCxnSpPr>
          <p:cNvPr id="17" name="Straight Connector 16">
            <a:extLst>
              <a:ext uri="{FF2B5EF4-FFF2-40B4-BE49-F238E27FC236}">
                <a16:creationId xmlns:a16="http://schemas.microsoft.com/office/drawing/2014/main" id="{7B63E8CD-4650-8640-8B5F-0D3575198B4C}"/>
              </a:ext>
            </a:extLst>
          </p:cNvPr>
          <p:cNvCxnSpPr>
            <a:cxnSpLocks/>
            <a:endCxn id="14" idx="1"/>
          </p:cNvCxnSpPr>
          <p:nvPr userDrawn="1"/>
        </p:nvCxnSpPr>
        <p:spPr>
          <a:xfrm>
            <a:off x="1091045" y="6601979"/>
            <a:ext cx="4551083"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0">
            <a:extLst>
              <a:ext uri="{FF2B5EF4-FFF2-40B4-BE49-F238E27FC236}">
                <a16:creationId xmlns:a16="http://schemas.microsoft.com/office/drawing/2014/main" id="{1848A041-31A4-F646-8129-72E9FC4D2C15}"/>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19" name="Title 7">
            <a:extLst>
              <a:ext uri="{FF2B5EF4-FFF2-40B4-BE49-F238E27FC236}">
                <a16:creationId xmlns:a16="http://schemas.microsoft.com/office/drawing/2014/main" id="{6F6E5906-D22B-CF4A-914D-F8F265AB2735}"/>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8" name="Picture 7" descr="A close up of a sign&#10;&#10;Description automatically generated">
            <a:extLst>
              <a:ext uri="{FF2B5EF4-FFF2-40B4-BE49-F238E27FC236}">
                <a16:creationId xmlns:a16="http://schemas.microsoft.com/office/drawing/2014/main" id="{A6D4B84B-5E77-A143-A502-160F1B3B899E}"/>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Tree>
    <p:extLst>
      <p:ext uri="{BB962C8B-B14F-4D97-AF65-F5344CB8AC3E}">
        <p14:creationId xmlns:p14="http://schemas.microsoft.com/office/powerpoint/2010/main" val="1361071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ptop_large">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C52E49E9-EF58-DA48-8FE9-68D42181516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41"/>
          <a:stretch/>
        </p:blipFill>
        <p:spPr>
          <a:xfrm>
            <a:off x="4670848" y="742674"/>
            <a:ext cx="8980798" cy="5372651"/>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5748671" y="1169581"/>
            <a:ext cx="6819014" cy="4295553"/>
          </a:xfrm>
          <a:prstGeom prst="rect">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21" name="Text Placeholder 10">
            <a:extLst>
              <a:ext uri="{FF2B5EF4-FFF2-40B4-BE49-F238E27FC236}">
                <a16:creationId xmlns:a16="http://schemas.microsoft.com/office/drawing/2014/main" id="{F0FAB8A8-80FA-D24A-B235-D9E15D9802B3}"/>
              </a:ext>
            </a:extLst>
          </p:cNvPr>
          <p:cNvSpPr>
            <a:spLocks noGrp="1"/>
          </p:cNvSpPr>
          <p:nvPr>
            <p:ph type="body" sz="quarter" idx="12" hasCustomPrompt="1"/>
          </p:nvPr>
        </p:nvSpPr>
        <p:spPr>
          <a:xfrm>
            <a:off x="550863" y="1457322"/>
            <a:ext cx="4606925" cy="3987802"/>
          </a:xfrm>
          <a:prstGeom prst="rect">
            <a:avLst/>
          </a:prstGeom>
        </p:spPr>
        <p:txBody>
          <a:bodyPr vert="horz" lIns="90000" tIns="46800" rIns="90000" bIns="46800" rtlCol="0">
            <a:noAutofit/>
          </a:bodyPr>
          <a:lstStyle>
            <a:lvl1pPr>
              <a:spcAft>
                <a:spcPts val="1200"/>
              </a:spcAft>
              <a:defRPr lang="en-US" dirty="0"/>
            </a:lvl1pPr>
          </a:lstStyle>
          <a:p>
            <a:pPr marL="0" lvl="0" indent="0">
              <a:lnSpc>
                <a:spcPct val="150000"/>
              </a:lnSpc>
              <a:buNone/>
            </a:pPr>
            <a:r>
              <a:rPr lang="en-US"/>
              <a:t>Click to add text</a:t>
            </a:r>
          </a:p>
        </p:txBody>
      </p:sp>
      <p:sp>
        <p:nvSpPr>
          <p:cNvPr id="22" name="Title 7">
            <a:extLst>
              <a:ext uri="{FF2B5EF4-FFF2-40B4-BE49-F238E27FC236}">
                <a16:creationId xmlns:a16="http://schemas.microsoft.com/office/drawing/2014/main" id="{5BB0C0E1-C7B6-4040-A6AD-23CCF2B2917E}"/>
              </a:ext>
            </a:extLst>
          </p:cNvPr>
          <p:cNvSpPr>
            <a:spLocks noGrp="1"/>
          </p:cNvSpPr>
          <p:nvPr>
            <p:ph type="title" hasCustomPrompt="1"/>
          </p:nvPr>
        </p:nvSpPr>
        <p:spPr>
          <a:xfrm>
            <a:off x="550863" y="627241"/>
            <a:ext cx="4606925"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766FC9FA-3C14-0F47-835A-7DCFD1613532}"/>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F67D2B39-BEE3-D741-B901-70E348CDA072}"/>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D1764F79-E48A-724D-9939-1FA339A712AC}"/>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365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ptop_small">
    <p:spTree>
      <p:nvGrpSpPr>
        <p:cNvPr id="1" name=""/>
        <p:cNvGrpSpPr/>
        <p:nvPr/>
      </p:nvGrpSpPr>
      <p:grpSpPr>
        <a:xfrm>
          <a:off x="0" y="0"/>
          <a:ext cx="0" cy="0"/>
          <a:chOff x="0" y="0"/>
          <a:chExt cx="0" cy="0"/>
        </a:xfrm>
      </p:grpSpPr>
      <p:pic>
        <p:nvPicPr>
          <p:cNvPr id="13" name="Picture 12" descr="A person walking down a street&#10;&#10;Description automatically generated">
            <a:extLst>
              <a:ext uri="{FF2B5EF4-FFF2-40B4-BE49-F238E27FC236}">
                <a16:creationId xmlns:a16="http://schemas.microsoft.com/office/drawing/2014/main" id="{9389CBA9-E23C-EE4D-A6F0-694EC023F0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7324" y="1754632"/>
            <a:ext cx="4925105" cy="3283403"/>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723682FE-1634-A64F-9612-F48579F270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5499884" y="1535673"/>
            <a:ext cx="6329681" cy="3786653"/>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6253997" y="1842072"/>
            <a:ext cx="4778961" cy="3018685"/>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21" name="Text Placeholder 10">
            <a:extLst>
              <a:ext uri="{FF2B5EF4-FFF2-40B4-BE49-F238E27FC236}">
                <a16:creationId xmlns:a16="http://schemas.microsoft.com/office/drawing/2014/main" id="{8F597596-CA99-C340-920D-56AB8CC902D4}"/>
              </a:ext>
            </a:extLst>
          </p:cNvPr>
          <p:cNvSpPr>
            <a:spLocks noGrp="1"/>
          </p:cNvSpPr>
          <p:nvPr>
            <p:ph type="body" sz="quarter" idx="12" hasCustomPrompt="1"/>
          </p:nvPr>
        </p:nvSpPr>
        <p:spPr>
          <a:xfrm>
            <a:off x="550863" y="1457322"/>
            <a:ext cx="5091265" cy="4675760"/>
          </a:xfrm>
          <a:prstGeom prst="rect">
            <a:avLst/>
          </a:prstGeom>
        </p:spPr>
        <p:txBody>
          <a:bodyPr vert="horz" lIns="90000" tIns="46800" rIns="90000" bIns="46800" rtlCol="0">
            <a:noAutofit/>
          </a:bodyPr>
          <a:lstStyle>
            <a:lvl1pPr marL="0" indent="0">
              <a:buNone/>
              <a:defRPr lang="en-US" dirty="0"/>
            </a:lvl1pPr>
          </a:lstStyle>
          <a:p>
            <a:pPr marL="285750" lvl="0" indent="-285750">
              <a:lnSpc>
                <a:spcPct val="150000"/>
              </a:lnSpc>
            </a:pPr>
            <a:r>
              <a:rPr lang="en-US"/>
              <a:t>Click to add text</a:t>
            </a:r>
          </a:p>
        </p:txBody>
      </p:sp>
      <p:sp>
        <p:nvSpPr>
          <p:cNvPr id="23" name="Title 7">
            <a:extLst>
              <a:ext uri="{FF2B5EF4-FFF2-40B4-BE49-F238E27FC236}">
                <a16:creationId xmlns:a16="http://schemas.microsoft.com/office/drawing/2014/main" id="{84DAA48F-7F9C-8E4D-9B48-84A64A4AF9D9}"/>
              </a:ext>
            </a:extLst>
          </p:cNvPr>
          <p:cNvSpPr>
            <a:spLocks noGrp="1"/>
          </p:cNvSpPr>
          <p:nvPr>
            <p:ph type="title" hasCustomPrompt="1"/>
          </p:nvPr>
        </p:nvSpPr>
        <p:spPr>
          <a:xfrm>
            <a:off x="550863" y="627241"/>
            <a:ext cx="5091265"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0" name="Picture 9" descr="A close up of a sign&#10;&#10;Description automatically generated">
            <a:extLst>
              <a:ext uri="{FF2B5EF4-FFF2-40B4-BE49-F238E27FC236}">
                <a16:creationId xmlns:a16="http://schemas.microsoft.com/office/drawing/2014/main" id="{FACAB749-124A-B74C-8A46-BFB9B4B57AFE}"/>
              </a:ext>
            </a:extLst>
          </p:cNvPr>
          <p:cNvPicPr>
            <a:picLocks noChangeAspect="1"/>
          </p:cNvPicPr>
          <p:nvPr userDrawn="1"/>
        </p:nvPicPr>
        <p:blipFill>
          <a:blip r:embed="rId4"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9B5279B5-D9B3-104B-BD6D-AB73FDAD60FC}"/>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E43FF468-83E2-214F-A58E-1D6FF596EF44}"/>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738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ptop x3">
    <p:spTree>
      <p:nvGrpSpPr>
        <p:cNvPr id="1" name=""/>
        <p:cNvGrpSpPr/>
        <p:nvPr/>
      </p:nvGrpSpPr>
      <p:grpSpPr>
        <a:xfrm>
          <a:off x="0" y="0"/>
          <a:ext cx="0" cy="0"/>
          <a:chOff x="0" y="0"/>
          <a:chExt cx="0" cy="0"/>
        </a:xfrm>
      </p:grpSpPr>
      <p:pic>
        <p:nvPicPr>
          <p:cNvPr id="13" name="Picture 12" descr="A screen shot of a computer&#10;&#10;Description automatically generated">
            <a:extLst>
              <a:ext uri="{FF2B5EF4-FFF2-40B4-BE49-F238E27FC236}">
                <a16:creationId xmlns:a16="http://schemas.microsoft.com/office/drawing/2014/main" id="{6355A77A-C694-9345-9BE3-0AF295DC140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204841" y="2077394"/>
            <a:ext cx="4635223" cy="2872106"/>
          </a:xfrm>
          <a:prstGeom prst="rect">
            <a:avLst/>
          </a:prstGeom>
          <a:effectLst>
            <a:outerShdw blurRad="381000" dist="38100" dir="5400000" algn="t" rotWithShape="0">
              <a:prstClr val="black">
                <a:alpha val="20000"/>
              </a:prstClr>
            </a:outerShdw>
          </a:effectLst>
        </p:spPr>
      </p:pic>
      <p:sp>
        <p:nvSpPr>
          <p:cNvPr id="22" name="Picture Placeholder 4">
            <a:extLst>
              <a:ext uri="{FF2B5EF4-FFF2-40B4-BE49-F238E27FC236}">
                <a16:creationId xmlns:a16="http://schemas.microsoft.com/office/drawing/2014/main" id="{6582AE76-9A23-594B-BB3B-167A33674D10}"/>
              </a:ext>
            </a:extLst>
          </p:cNvPr>
          <p:cNvSpPr>
            <a:spLocks noGrp="1"/>
          </p:cNvSpPr>
          <p:nvPr>
            <p:ph type="pic" sz="quarter" idx="15"/>
          </p:nvPr>
        </p:nvSpPr>
        <p:spPr>
          <a:xfrm>
            <a:off x="762080" y="2316734"/>
            <a:ext cx="2760609" cy="2255533"/>
          </a:xfrm>
          <a:prstGeom prst="rect">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pic>
        <p:nvPicPr>
          <p:cNvPr id="16" name="Picture 15" descr="A screen shot of a computer&#10;&#10;Description automatically generated">
            <a:extLst>
              <a:ext uri="{FF2B5EF4-FFF2-40B4-BE49-F238E27FC236}">
                <a16:creationId xmlns:a16="http://schemas.microsoft.com/office/drawing/2014/main" id="{CC3F0AE6-4C64-614F-96B3-CA21607149A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241"/>
          <a:stretch/>
        </p:blipFill>
        <p:spPr>
          <a:xfrm>
            <a:off x="7376000" y="2077394"/>
            <a:ext cx="4635223" cy="2872106"/>
          </a:xfrm>
          <a:prstGeom prst="rect">
            <a:avLst/>
          </a:prstGeom>
          <a:effectLst>
            <a:outerShdw blurRad="381000" dist="38100" dir="5400000" algn="t" rotWithShape="0">
              <a:prstClr val="black">
                <a:alpha val="20000"/>
              </a:prstClr>
            </a:outerShdw>
          </a:effectLst>
        </p:spPr>
      </p:pic>
      <p:sp>
        <p:nvSpPr>
          <p:cNvPr id="21" name="Picture Placeholder 4">
            <a:extLst>
              <a:ext uri="{FF2B5EF4-FFF2-40B4-BE49-F238E27FC236}">
                <a16:creationId xmlns:a16="http://schemas.microsoft.com/office/drawing/2014/main" id="{ECFEC9CE-C8D5-BA41-9FF6-B05281BE45F8}"/>
              </a:ext>
            </a:extLst>
          </p:cNvPr>
          <p:cNvSpPr>
            <a:spLocks noGrp="1"/>
          </p:cNvSpPr>
          <p:nvPr>
            <p:ph type="pic" sz="quarter" idx="14"/>
          </p:nvPr>
        </p:nvSpPr>
        <p:spPr>
          <a:xfrm>
            <a:off x="8676081" y="2316734"/>
            <a:ext cx="2777903" cy="2255533"/>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pic>
        <p:nvPicPr>
          <p:cNvPr id="19" name="Picture 18" descr="A screen shot of a computer&#10;&#10;Description automatically generated">
            <a:extLst>
              <a:ext uri="{FF2B5EF4-FFF2-40B4-BE49-F238E27FC236}">
                <a16:creationId xmlns:a16="http://schemas.microsoft.com/office/drawing/2014/main" id="{A1D40775-D5D7-8C4D-AC74-8B60C98476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41"/>
          <a:stretch/>
        </p:blipFill>
        <p:spPr>
          <a:xfrm>
            <a:off x="2943192" y="1705031"/>
            <a:ext cx="6329681" cy="3786653"/>
          </a:xfrm>
          <a:prstGeom prst="rect">
            <a:avLst/>
          </a:prstGeom>
          <a:effectLst>
            <a:outerShdw blurRad="381000" dist="38100" dir="5400000" algn="t" rotWithShape="0">
              <a:prstClr val="black">
                <a:alpha val="20000"/>
              </a:prstClr>
            </a:outerShdw>
          </a:effectLst>
        </p:spPr>
      </p:pic>
      <p:sp>
        <p:nvSpPr>
          <p:cNvPr id="20" name="Picture Placeholder 4">
            <a:extLst>
              <a:ext uri="{FF2B5EF4-FFF2-40B4-BE49-F238E27FC236}">
                <a16:creationId xmlns:a16="http://schemas.microsoft.com/office/drawing/2014/main" id="{C48FEC0A-C564-5642-B45E-8E7F0A81ECE5}"/>
              </a:ext>
            </a:extLst>
          </p:cNvPr>
          <p:cNvSpPr>
            <a:spLocks noGrp="1"/>
          </p:cNvSpPr>
          <p:nvPr>
            <p:ph type="pic" sz="quarter" idx="13"/>
          </p:nvPr>
        </p:nvSpPr>
        <p:spPr>
          <a:xfrm>
            <a:off x="3703504" y="2010749"/>
            <a:ext cx="4806753" cy="3004872"/>
          </a:xfrm>
          <a:prstGeom prst="rect">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26" name="Title 7">
            <a:extLst>
              <a:ext uri="{FF2B5EF4-FFF2-40B4-BE49-F238E27FC236}">
                <a16:creationId xmlns:a16="http://schemas.microsoft.com/office/drawing/2014/main" id="{2260D2E2-3D12-A340-AE06-9364DDBAA2BB}"/>
              </a:ext>
            </a:extLst>
          </p:cNvPr>
          <p:cNvSpPr>
            <a:spLocks noGrp="1"/>
          </p:cNvSpPr>
          <p:nvPr>
            <p:ph type="title" hasCustomPrompt="1"/>
          </p:nvPr>
        </p:nvSpPr>
        <p:spPr>
          <a:xfrm>
            <a:off x="550863" y="627241"/>
            <a:ext cx="11053762"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12" name="Picture 11" descr="A close up of a sign&#10;&#10;Description automatically generated">
            <a:extLst>
              <a:ext uri="{FF2B5EF4-FFF2-40B4-BE49-F238E27FC236}">
                <a16:creationId xmlns:a16="http://schemas.microsoft.com/office/drawing/2014/main" id="{E0DF94CE-747C-384A-81BE-82C83540CF6C}"/>
              </a:ext>
            </a:extLst>
          </p:cNvPr>
          <p:cNvPicPr>
            <a:picLocks noChangeAspect="1"/>
          </p:cNvPicPr>
          <p:nvPr userDrawn="1"/>
        </p:nvPicPr>
        <p:blipFill>
          <a:blip r:embed="rId4"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4" name="Slide Number Placeholder 3">
            <a:extLst>
              <a:ext uri="{FF2B5EF4-FFF2-40B4-BE49-F238E27FC236}">
                <a16:creationId xmlns:a16="http://schemas.microsoft.com/office/drawing/2014/main" id="{46F83067-6CCD-254F-87B3-2566FE75D38F}"/>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0A659B12-C3CF-C942-A842-7C34EF198DD1}"/>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282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martphon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222C54-EFE1-1144-8978-7855F8794C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67778" y="235876"/>
            <a:ext cx="3032455" cy="6059378"/>
          </a:xfrm>
          <a:prstGeom prst="rect">
            <a:avLst/>
          </a:prstGeom>
        </p:spPr>
      </p:pic>
      <p:sp>
        <p:nvSpPr>
          <p:cNvPr id="5" name="Picture Placeholder 4">
            <a:extLst>
              <a:ext uri="{FF2B5EF4-FFF2-40B4-BE49-F238E27FC236}">
                <a16:creationId xmlns:a16="http://schemas.microsoft.com/office/drawing/2014/main" id="{13457585-CA24-7F44-A744-1C06A4B65C21}"/>
              </a:ext>
            </a:extLst>
          </p:cNvPr>
          <p:cNvSpPr>
            <a:spLocks noGrp="1"/>
          </p:cNvSpPr>
          <p:nvPr>
            <p:ph type="pic" sz="quarter" idx="13"/>
          </p:nvPr>
        </p:nvSpPr>
        <p:spPr>
          <a:xfrm>
            <a:off x="8958734" y="622418"/>
            <a:ext cx="2448000" cy="5437033"/>
          </a:xfrm>
          <a:prstGeom prst="roundRect">
            <a:avLst>
              <a:gd name="adj" fmla="val 12987"/>
            </a:avLst>
          </a:prstGeom>
          <a:solidFill>
            <a:schemeClr val="bg2"/>
          </a:solidFill>
        </p:spPr>
        <p:txBody>
          <a:bodyPr vert="horz" lIns="90000" tIns="46800" rIns="90000" bIns="46800" rtlCol="0" anchor="t">
            <a:normAutofit/>
          </a:bodyPr>
          <a:lstStyle>
            <a:lvl1pPr>
              <a:defRPr lang="en-US" sz="1100">
                <a:solidFill>
                  <a:schemeClr val="tx1"/>
                </a:solidFill>
              </a:defRPr>
            </a:lvl1pPr>
          </a:lstStyle>
          <a:p>
            <a:pPr marL="0" lvl="0" indent="0" algn="ctr">
              <a:buNone/>
            </a:pPr>
            <a:endParaRPr lang="en-US"/>
          </a:p>
        </p:txBody>
      </p:sp>
      <p:sp>
        <p:nvSpPr>
          <p:cNvPr id="19" name="Text Placeholder 10">
            <a:extLst>
              <a:ext uri="{FF2B5EF4-FFF2-40B4-BE49-F238E27FC236}">
                <a16:creationId xmlns:a16="http://schemas.microsoft.com/office/drawing/2014/main" id="{048614D5-4B81-3345-BE2C-A9A68136F767}"/>
              </a:ext>
            </a:extLst>
          </p:cNvPr>
          <p:cNvSpPr>
            <a:spLocks noGrp="1"/>
          </p:cNvSpPr>
          <p:nvPr>
            <p:ph type="body" sz="quarter" idx="12" hasCustomPrompt="1"/>
          </p:nvPr>
        </p:nvSpPr>
        <p:spPr>
          <a:xfrm>
            <a:off x="550863" y="1457322"/>
            <a:ext cx="6877050" cy="4675760"/>
          </a:xfrm>
          <a:prstGeom prst="rect">
            <a:avLst/>
          </a:prstGeom>
        </p:spPr>
        <p:txBody>
          <a:bodyPr vert="horz" lIns="90000" tIns="46800" rIns="90000" bIns="46800" rtlCol="0">
            <a:noAutofit/>
          </a:bodyPr>
          <a:lstStyle>
            <a:lvl1pPr>
              <a:defRPr lang="en-US" dirty="0"/>
            </a:lvl1pPr>
          </a:lstStyle>
          <a:p>
            <a:pPr marL="0" lvl="0" indent="0">
              <a:lnSpc>
                <a:spcPct val="150000"/>
              </a:lnSpc>
              <a:buNone/>
            </a:pPr>
            <a:r>
              <a:rPr lang="en-US"/>
              <a:t>Click to add text</a:t>
            </a:r>
          </a:p>
        </p:txBody>
      </p:sp>
      <p:sp>
        <p:nvSpPr>
          <p:cNvPr id="21" name="Title 7">
            <a:extLst>
              <a:ext uri="{FF2B5EF4-FFF2-40B4-BE49-F238E27FC236}">
                <a16:creationId xmlns:a16="http://schemas.microsoft.com/office/drawing/2014/main" id="{E2F577D0-90F9-B344-A222-70CD7D51CF4B}"/>
              </a:ext>
            </a:extLst>
          </p:cNvPr>
          <p:cNvSpPr>
            <a:spLocks noGrp="1"/>
          </p:cNvSpPr>
          <p:nvPr>
            <p:ph type="title" hasCustomPrompt="1"/>
          </p:nvPr>
        </p:nvSpPr>
        <p:spPr>
          <a:xfrm>
            <a:off x="550863" y="627241"/>
            <a:ext cx="6877050" cy="466911"/>
          </a:xfrm>
        </p:spPr>
        <p:txBody>
          <a:bodyPr>
            <a:noAutofit/>
          </a:bodyPr>
          <a:lstStyle>
            <a:lvl1pPr>
              <a:defRPr sz="2400" b="1" i="0">
                <a:latin typeface="Verdana" panose="020B0604030504040204" pitchFamily="34" charset="0"/>
              </a:defRPr>
            </a:lvl1pPr>
          </a:lstStyle>
          <a:p>
            <a:r>
              <a:rPr lang="en-US"/>
              <a:t>Click to edit slide title</a:t>
            </a:r>
          </a:p>
        </p:txBody>
      </p:sp>
      <p:pic>
        <p:nvPicPr>
          <p:cNvPr id="9" name="Picture 8" descr="A close up of a sign&#10;&#10;Description automatically generated">
            <a:extLst>
              <a:ext uri="{FF2B5EF4-FFF2-40B4-BE49-F238E27FC236}">
                <a16:creationId xmlns:a16="http://schemas.microsoft.com/office/drawing/2014/main" id="{28DDBA5A-0171-2C46-A6EB-B2D7F76855BE}"/>
              </a:ext>
            </a:extLst>
          </p:cNvPr>
          <p:cNvPicPr>
            <a:picLocks noChangeAspect="1"/>
          </p:cNvPicPr>
          <p:nvPr userDrawn="1"/>
        </p:nvPicPr>
        <p:blipFill>
          <a:blip r:embed="rId3"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1" name="Slide Number Placeholder 3">
            <a:extLst>
              <a:ext uri="{FF2B5EF4-FFF2-40B4-BE49-F238E27FC236}">
                <a16:creationId xmlns:a16="http://schemas.microsoft.com/office/drawing/2014/main" id="{8EA38D18-1D73-E747-A393-8A969098F346}"/>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2" name="Straight Connector 11">
            <a:extLst>
              <a:ext uri="{FF2B5EF4-FFF2-40B4-BE49-F238E27FC236}">
                <a16:creationId xmlns:a16="http://schemas.microsoft.com/office/drawing/2014/main" id="{E7A0B38B-1491-BD4D-9011-376BF80472F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305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line_imag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95432CF-5CAE-F945-BCE9-86815FD2B972}"/>
              </a:ext>
            </a:extLst>
          </p:cNvPr>
          <p:cNvSpPr>
            <a:spLocks noGrp="1"/>
          </p:cNvSpPr>
          <p:nvPr>
            <p:ph type="pic" sz="quarter" idx="13"/>
          </p:nvPr>
        </p:nvSpPr>
        <p:spPr>
          <a:xfrm>
            <a:off x="0" y="0"/>
            <a:ext cx="12192000" cy="6858000"/>
          </a:xfrm>
          <a:prstGeom prst="rect">
            <a:avLst/>
          </a:prstGeom>
          <a:solidFill>
            <a:schemeClr val="bg2"/>
          </a:solidFill>
        </p:spPr>
        <p:txBody>
          <a:bodyPr vert="horz" lIns="90000" tIns="46800" rIns="90000" bIns="46800" rtlCol="0" anchor="t">
            <a:normAutofit/>
          </a:bodyPr>
          <a:lstStyle>
            <a:lvl1pPr>
              <a:defRPr lang="en-US" sz="1100" dirty="0">
                <a:solidFill>
                  <a:schemeClr val="tx1"/>
                </a:solidFill>
              </a:defRPr>
            </a:lvl1pPr>
          </a:lstStyle>
          <a:p>
            <a:pPr marL="0" lvl="0" indent="0" algn="ctr">
              <a:buNone/>
            </a:pPr>
            <a:endParaRPr lang="en-US"/>
          </a:p>
        </p:txBody>
      </p:sp>
      <p:sp>
        <p:nvSpPr>
          <p:cNvPr id="11" name="Text Placeholder 10">
            <a:extLst>
              <a:ext uri="{FF2B5EF4-FFF2-40B4-BE49-F238E27FC236}">
                <a16:creationId xmlns:a16="http://schemas.microsoft.com/office/drawing/2014/main" id="{DC5DC634-F781-5442-9C5C-EED7074E2D66}"/>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sp>
        <p:nvSpPr>
          <p:cNvPr id="7" name="Content Placeholder 7">
            <a:extLst>
              <a:ext uri="{FF2B5EF4-FFF2-40B4-BE49-F238E27FC236}">
                <a16:creationId xmlns:a16="http://schemas.microsoft.com/office/drawing/2014/main" id="{C12A4D1C-D1ED-2D43-9C18-D75D3FF44B13}"/>
              </a:ext>
            </a:extLst>
          </p:cNvPr>
          <p:cNvSpPr>
            <a:spLocks noGrp="1"/>
          </p:cNvSpPr>
          <p:nvPr>
            <p:ph sz="quarter" idx="14" hasCustomPrompt="1"/>
          </p:nvPr>
        </p:nvSpPr>
        <p:spPr>
          <a:xfrm flipV="1">
            <a:off x="1103586" y="6601345"/>
            <a:ext cx="10242000" cy="3600"/>
          </a:xfrm>
          <a:prstGeom prst="rect">
            <a:avLst/>
          </a:prstGeom>
          <a:solidFill>
            <a:schemeClr val="tx1"/>
          </a:solidFill>
        </p:spPr>
        <p:txBody>
          <a:bodyPr>
            <a:noAutofit/>
          </a:bodyPr>
          <a:lstStyle>
            <a:lvl1pPr marL="0" indent="0">
              <a:buNone/>
              <a:defRPr sz="100">
                <a:solidFill>
                  <a:schemeClr val="tx1"/>
                </a:solidFill>
              </a:defRPr>
            </a:lvl1pPr>
          </a:lstStyle>
          <a:p>
            <a:pPr lvl="0"/>
            <a:r>
              <a:rPr lang="en-US"/>
              <a:t>.</a:t>
            </a:r>
          </a:p>
        </p:txBody>
      </p:sp>
      <p:sp>
        <p:nvSpPr>
          <p:cNvPr id="12" name="Slide Number Placeholder 3">
            <a:extLst>
              <a:ext uri="{FF2B5EF4-FFF2-40B4-BE49-F238E27FC236}">
                <a16:creationId xmlns:a16="http://schemas.microsoft.com/office/drawing/2014/main" id="{C616D500-29CF-8C42-9638-B9A32C6B0A7E}"/>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pic>
        <p:nvPicPr>
          <p:cNvPr id="8" name="Picture 7" descr="A picture containing drawing&#10;&#10;Description automatically generated">
            <a:extLst>
              <a:ext uri="{FF2B5EF4-FFF2-40B4-BE49-F238E27FC236}">
                <a16:creationId xmlns:a16="http://schemas.microsoft.com/office/drawing/2014/main" id="{F5ECC29C-8DB0-F743-ADBC-55955B81C919}"/>
              </a:ext>
            </a:extLst>
          </p:cNvPr>
          <p:cNvPicPr>
            <a:picLocks noChangeAspect="1"/>
          </p:cNvPicPr>
          <p:nvPr userDrawn="1"/>
        </p:nvPicPr>
        <p:blipFill rotWithShape="1">
          <a:blip r:embed="rId2"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Tree>
    <p:extLst>
      <p:ext uri="{BB962C8B-B14F-4D97-AF65-F5344CB8AC3E}">
        <p14:creationId xmlns:p14="http://schemas.microsoft.com/office/powerpoint/2010/main" val="56428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line_dark">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BB9F5871-0CE9-0446-8D17-556798E490F3}"/>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pic>
        <p:nvPicPr>
          <p:cNvPr id="7" name="Picture 6" descr="A close up of a sign&#10;&#10;Description automatically generated">
            <a:extLst>
              <a:ext uri="{FF2B5EF4-FFF2-40B4-BE49-F238E27FC236}">
                <a16:creationId xmlns:a16="http://schemas.microsoft.com/office/drawing/2014/main" id="{4A750927-C212-3349-A287-48AF438EE8ED}"/>
              </a:ext>
            </a:extLst>
          </p:cNvPr>
          <p:cNvPicPr>
            <a:picLocks noChangeAspect="1"/>
          </p:cNvPicPr>
          <p:nvPr userDrawn="1"/>
        </p:nvPicPr>
        <p:blipFill>
          <a:blip r:embed="rId2"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8" name="Slide Number Placeholder 3">
            <a:extLst>
              <a:ext uri="{FF2B5EF4-FFF2-40B4-BE49-F238E27FC236}">
                <a16:creationId xmlns:a16="http://schemas.microsoft.com/office/drawing/2014/main" id="{EB8D12BA-67B9-5546-A460-CC817F42A125}"/>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CDA37B97-E0B2-4D4C-9BA1-4410ABD245BD}"/>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2215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_spheres">
    <p:spTree>
      <p:nvGrpSpPr>
        <p:cNvPr id="1" name=""/>
        <p:cNvGrpSpPr/>
        <p:nvPr/>
      </p:nvGrpSpPr>
      <p:grpSpPr>
        <a:xfrm>
          <a:off x="0" y="0"/>
          <a:ext cx="0" cy="0"/>
          <a:chOff x="0" y="0"/>
          <a:chExt cx="0" cy="0"/>
        </a:xfrm>
      </p:grpSpPr>
      <p:pic>
        <p:nvPicPr>
          <p:cNvPr id="12" name="Picture 11" descr="A picture containing food&#10;&#10;Description automatically generated">
            <a:extLst>
              <a:ext uri="{FF2B5EF4-FFF2-40B4-BE49-F238E27FC236}">
                <a16:creationId xmlns:a16="http://schemas.microsoft.com/office/drawing/2014/main" id="{5886BBEA-0B70-764B-A040-CA6201777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30096" y="3672348"/>
            <a:ext cx="7361903" cy="3185652"/>
          </a:xfrm>
          <a:prstGeom prst="rect">
            <a:avLst/>
          </a:prstGeom>
        </p:spPr>
      </p:pic>
      <p:pic>
        <p:nvPicPr>
          <p:cNvPr id="16" name="Picture 15" descr="A picture containing food&#10;&#10;Description automatically generated">
            <a:extLst>
              <a:ext uri="{FF2B5EF4-FFF2-40B4-BE49-F238E27FC236}">
                <a16:creationId xmlns:a16="http://schemas.microsoft.com/office/drawing/2014/main" id="{463D0823-8405-0742-814F-2B313AA639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0" y="-1"/>
            <a:ext cx="6327058" cy="2851671"/>
          </a:xfrm>
          <a:prstGeom prst="rect">
            <a:avLst/>
          </a:prstGeom>
        </p:spPr>
      </p:pic>
      <p:sp>
        <p:nvSpPr>
          <p:cNvPr id="15" name="Text Placeholder 10">
            <a:extLst>
              <a:ext uri="{FF2B5EF4-FFF2-40B4-BE49-F238E27FC236}">
                <a16:creationId xmlns:a16="http://schemas.microsoft.com/office/drawing/2014/main" id="{E0FF5194-AD3F-284F-AC0B-24EDE7A4684A}"/>
              </a:ext>
            </a:extLst>
          </p:cNvPr>
          <p:cNvSpPr>
            <a:spLocks noGrp="1"/>
          </p:cNvSpPr>
          <p:nvPr>
            <p:ph type="body" sz="quarter" idx="12" hasCustomPrompt="1"/>
          </p:nvPr>
        </p:nvSpPr>
        <p:spPr>
          <a:xfrm>
            <a:off x="1200150" y="2528888"/>
            <a:ext cx="9828213" cy="1800226"/>
          </a:xfrm>
          <a:prstGeom prst="rect">
            <a:avLst/>
          </a:prstGeom>
        </p:spPr>
        <p:txBody>
          <a:bodyPr anchor="ctr">
            <a:noAutofit/>
          </a:bodyPr>
          <a:lstStyle>
            <a:lvl1pPr marL="0" indent="0">
              <a:lnSpc>
                <a:spcPct val="150000"/>
              </a:lnSpc>
              <a:buNone/>
              <a:defRPr sz="2400" b="1" i="0">
                <a:latin typeface="Verdana" panose="020B0604030504040204" pitchFamily="34" charset="0"/>
              </a:defRPr>
            </a:lvl1pPr>
          </a:lstStyle>
          <a:p>
            <a:pPr lvl="0"/>
            <a:r>
              <a:rPr lang="en-US"/>
              <a:t>Click to edit headline</a:t>
            </a:r>
          </a:p>
        </p:txBody>
      </p:sp>
      <p:pic>
        <p:nvPicPr>
          <p:cNvPr id="9" name="Picture 8" descr="A close up of a sign&#10;&#10;Description automatically generated">
            <a:extLst>
              <a:ext uri="{FF2B5EF4-FFF2-40B4-BE49-F238E27FC236}">
                <a16:creationId xmlns:a16="http://schemas.microsoft.com/office/drawing/2014/main" id="{FF5D7089-3792-084A-98F2-F938B27F8C2E}"/>
              </a:ext>
            </a:extLst>
          </p:cNvPr>
          <p:cNvPicPr>
            <a:picLocks noChangeAspect="1"/>
          </p:cNvPicPr>
          <p:nvPr userDrawn="1"/>
        </p:nvPicPr>
        <p:blipFill>
          <a:blip r:embed="rId4" cstate="screen">
            <a:alphaModFix amt="51000"/>
            <a:extLst>
              <a:ext uri="{28A0092B-C50C-407E-A947-70E740481C1C}">
                <a14:useLocalDpi xmlns:a14="http://schemas.microsoft.com/office/drawing/2010/main"/>
              </a:ext>
            </a:extLst>
          </a:blip>
          <a:stretch>
            <a:fillRect/>
          </a:stretch>
        </p:blipFill>
        <p:spPr>
          <a:xfrm>
            <a:off x="525236" y="6553293"/>
            <a:ext cx="464400" cy="97524"/>
          </a:xfrm>
          <a:prstGeom prst="rect">
            <a:avLst/>
          </a:prstGeom>
        </p:spPr>
      </p:pic>
      <p:sp>
        <p:nvSpPr>
          <p:cNvPr id="10" name="Slide Number Placeholder 3">
            <a:extLst>
              <a:ext uri="{FF2B5EF4-FFF2-40B4-BE49-F238E27FC236}">
                <a16:creationId xmlns:a16="http://schemas.microsoft.com/office/drawing/2014/main" id="{909CDA1F-D13F-D342-B389-E0DAC18FC033}"/>
              </a:ext>
            </a:extLst>
          </p:cNvPr>
          <p:cNvSpPr>
            <a:spLocks noGrp="1"/>
          </p:cNvSpPr>
          <p:nvPr>
            <p:ph type="sldNum" sz="quarter" idx="11"/>
          </p:nvPr>
        </p:nvSpPr>
        <p:spPr>
          <a:xfrm>
            <a:off x="11353050" y="6493979"/>
            <a:ext cx="374321" cy="216000"/>
          </a:xfrm>
        </p:spPr>
        <p:txBody>
          <a:bodyPr/>
          <a:lstStyle>
            <a:lvl1pPr>
              <a:defRPr>
                <a:solidFill>
                  <a:schemeClr val="accent2">
                    <a:alpha val="65000"/>
                  </a:schemeClr>
                </a:solidFill>
              </a:defRPr>
            </a:lvl1pPr>
          </a:lstStyle>
          <a:p>
            <a:fld id="{0B1F44A7-4017-4C40-8471-CBB8E1A65F48}" type="slidenum">
              <a:rPr lang="en-US" smtClean="0"/>
              <a:pPr/>
              <a:t>‹#›</a:t>
            </a:fld>
            <a:endParaRPr lang="en-US"/>
          </a:p>
        </p:txBody>
      </p:sp>
      <p:cxnSp>
        <p:nvCxnSpPr>
          <p:cNvPr id="11" name="Straight Connector 10">
            <a:extLst>
              <a:ext uri="{FF2B5EF4-FFF2-40B4-BE49-F238E27FC236}">
                <a16:creationId xmlns:a16="http://schemas.microsoft.com/office/drawing/2014/main" id="{351A1F9A-718F-5346-A8D2-88997991C9EA}"/>
              </a:ext>
            </a:extLst>
          </p:cNvPr>
          <p:cNvCxnSpPr>
            <a:cxnSpLocks/>
          </p:cNvCxnSpPr>
          <p:nvPr userDrawn="1"/>
        </p:nvCxnSpPr>
        <p:spPr>
          <a:xfrm>
            <a:off x="1091045" y="6601979"/>
            <a:ext cx="10262005" cy="0"/>
          </a:xfrm>
          <a:prstGeom prst="line">
            <a:avLst/>
          </a:prstGeom>
          <a:ln w="9525">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6576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losing_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8B560-C24B-4F49-8156-BF3048C4BE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3871"/>
            <a:ext cx="12192000" cy="685025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7FC05437-B3CB-1644-9AAE-599479EB1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259859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_1">
    <p:spTree>
      <p:nvGrpSpPr>
        <p:cNvPr id="1" name=""/>
        <p:cNvGrpSpPr/>
        <p:nvPr/>
      </p:nvGrpSpPr>
      <p:grpSpPr>
        <a:xfrm>
          <a:off x="0" y="0"/>
          <a:ext cx="0" cy="0"/>
          <a:chOff x="0" y="0"/>
          <a:chExt cx="0" cy="0"/>
        </a:xfrm>
      </p:grpSpPr>
      <p:pic>
        <p:nvPicPr>
          <p:cNvPr id="3" name="Picture 2" descr="A picture containing light, computer&#10;&#10;Description automatically generated">
            <a:extLst>
              <a:ext uri="{FF2B5EF4-FFF2-40B4-BE49-F238E27FC236}">
                <a16:creationId xmlns:a16="http://schemas.microsoft.com/office/drawing/2014/main" id="{D823DBCB-AEB0-DD4F-BBE6-A432F5B2A64F}"/>
              </a:ext>
            </a:extLst>
          </p:cNvPr>
          <p:cNvPicPr>
            <a:picLocks noChangeAspect="1"/>
          </p:cNvPicPr>
          <p:nvPr userDrawn="1"/>
        </p:nvPicPr>
        <p:blipFill>
          <a:blip r:embed="rId2"/>
          <a:stretch>
            <a:fillRect/>
          </a:stretch>
        </p:blipFill>
        <p:spPr>
          <a:xfrm>
            <a:off x="0" y="-13447"/>
            <a:ext cx="12192000" cy="6858000"/>
          </a:xfrm>
          <a:prstGeom prst="rect">
            <a:avLst/>
          </a:prstGeom>
        </p:spPr>
      </p:pic>
      <p:sp>
        <p:nvSpPr>
          <p:cNvPr id="13" name="Slide Number Placeholder 3">
            <a:extLst>
              <a:ext uri="{FF2B5EF4-FFF2-40B4-BE49-F238E27FC236}">
                <a16:creationId xmlns:a16="http://schemas.microsoft.com/office/drawing/2014/main" id="{66C41377-5FF8-F245-A480-F0D0D108D9E3}"/>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5" name="Straight Connector 14">
            <a:extLst>
              <a:ext uri="{FF2B5EF4-FFF2-40B4-BE49-F238E27FC236}">
                <a16:creationId xmlns:a16="http://schemas.microsoft.com/office/drawing/2014/main" id="{CAECD023-61DA-AB4C-9215-27E145700FB7}"/>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D1A46A0E-1CEA-D044-85BB-EFE3CE533EED}"/>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9" name="Title 7">
            <a:extLst>
              <a:ext uri="{FF2B5EF4-FFF2-40B4-BE49-F238E27FC236}">
                <a16:creationId xmlns:a16="http://schemas.microsoft.com/office/drawing/2014/main" id="{5BC92BFD-9412-A447-985B-68DD664070B6}"/>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0" name="Text Placeholder 10">
            <a:extLst>
              <a:ext uri="{FF2B5EF4-FFF2-40B4-BE49-F238E27FC236}">
                <a16:creationId xmlns:a16="http://schemas.microsoft.com/office/drawing/2014/main" id="{5B1950A6-80EB-B148-8F96-0F6E548099A9}"/>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27730366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losing_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452F5-40AF-1948-860E-3A43F13BB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682"/>
            <a:ext cx="12192000" cy="685663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8BE4293-F154-544A-8212-BDD1E62967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1340092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_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6B5A4-1188-3346-A25B-82BB1BF368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1998" cy="685799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C7309B7-66AE-274C-87FC-DB925D077D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4150" y="6044025"/>
            <a:ext cx="1260474" cy="264700"/>
          </a:xfrm>
          <a:prstGeom prst="rect">
            <a:avLst/>
          </a:prstGeom>
        </p:spPr>
      </p:pic>
    </p:spTree>
    <p:extLst>
      <p:ext uri="{BB962C8B-B14F-4D97-AF65-F5344CB8AC3E}">
        <p14:creationId xmlns:p14="http://schemas.microsoft.com/office/powerpoint/2010/main" val="21467183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21DF80CD-4454-B543-A149-1025894BB973}"/>
              </a:ext>
            </a:extLst>
          </p:cNvPr>
          <p:cNvSpPr>
            <a:spLocks noGrp="1"/>
          </p:cNvSpPr>
          <p:nvPr>
            <p:ph type="pic" sz="quarter" idx="13" hasCustomPrompt="1"/>
          </p:nvPr>
        </p:nvSpPr>
        <p:spPr>
          <a:xfrm>
            <a:off x="8232000" y="0"/>
            <a:ext cx="3960000" cy="6858000"/>
          </a:xfrm>
          <a:solidFill>
            <a:schemeClr val="bg2">
              <a:lumMod val="20000"/>
              <a:lumOff val="80000"/>
            </a:schemeClr>
          </a:solidFill>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accent5"/>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upper icon to add image or drag image from file &amp; drop onto slide</a:t>
            </a:r>
          </a:p>
        </p:txBody>
      </p:sp>
      <p:sp>
        <p:nvSpPr>
          <p:cNvPr id="17" name="Picture Placeholder 18">
            <a:extLst>
              <a:ext uri="{FF2B5EF4-FFF2-40B4-BE49-F238E27FC236}">
                <a16:creationId xmlns:a16="http://schemas.microsoft.com/office/drawing/2014/main" id="{DCB46B76-45D8-6E40-90E2-1D168E968DCA}"/>
              </a:ext>
            </a:extLst>
          </p:cNvPr>
          <p:cNvSpPr>
            <a:spLocks noGrp="1"/>
          </p:cNvSpPr>
          <p:nvPr>
            <p:ph type="pic" sz="quarter" idx="15" hasCustomPrompt="1"/>
          </p:nvPr>
        </p:nvSpPr>
        <p:spPr>
          <a:xfrm>
            <a:off x="8509818" y="266702"/>
            <a:ext cx="3959999" cy="6858000"/>
          </a:xfrm>
          <a:custGeom>
            <a:avLst/>
            <a:gdLst>
              <a:gd name="connsiteX0" fmla="*/ 0 w 5328213"/>
              <a:gd name="connsiteY0" fmla="*/ 0 h 6635542"/>
              <a:gd name="connsiteX1" fmla="*/ 5328213 w 5328213"/>
              <a:gd name="connsiteY1" fmla="*/ 0 h 6635542"/>
              <a:gd name="connsiteX2" fmla="*/ 5328213 w 5328213"/>
              <a:gd name="connsiteY2" fmla="*/ 12660 h 6635542"/>
              <a:gd name="connsiteX3" fmla="*/ 12660 w 5328213"/>
              <a:gd name="connsiteY3" fmla="*/ 12660 h 6635542"/>
              <a:gd name="connsiteX4" fmla="*/ 12660 w 5328213"/>
              <a:gd name="connsiteY4" fmla="*/ 6635542 h 6635542"/>
              <a:gd name="connsiteX5" fmla="*/ 0 w 5328213"/>
              <a:gd name="connsiteY5" fmla="*/ 6635542 h 663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213" h="6635542">
                <a:moveTo>
                  <a:pt x="0" y="0"/>
                </a:moveTo>
                <a:lnTo>
                  <a:pt x="5328213" y="0"/>
                </a:lnTo>
                <a:lnTo>
                  <a:pt x="5328213" y="12660"/>
                </a:lnTo>
                <a:lnTo>
                  <a:pt x="12660" y="12660"/>
                </a:lnTo>
                <a:lnTo>
                  <a:pt x="12660" y="6635542"/>
                </a:lnTo>
                <a:lnTo>
                  <a:pt x="0" y="6635542"/>
                </a:lnTo>
                <a:close/>
              </a:path>
            </a:pathLst>
          </a:custGeom>
          <a:solidFill>
            <a:schemeClr val="bg1"/>
          </a:solidFill>
        </p:spPr>
        <p:txBody>
          <a:bodyPr wrap="square">
            <a:noAutofit/>
          </a:bodyPr>
          <a:lstStyle>
            <a:lvl1pPr marL="0" indent="0">
              <a:buNone/>
              <a:defRPr sz="100" i="1">
                <a:solidFill>
                  <a:schemeClr val="bg1"/>
                </a:solidFill>
              </a:defRPr>
            </a:lvl1pPr>
          </a:lstStyle>
          <a:p>
            <a:r>
              <a:rPr lang="en-GB" err="1"/>
              <a:t>keyline</a:t>
            </a:r>
            <a:endParaRPr lang="en-GB"/>
          </a:p>
        </p:txBody>
      </p:sp>
      <p:sp>
        <p:nvSpPr>
          <p:cNvPr id="18" name="TextBox 17">
            <a:extLst>
              <a:ext uri="{FF2B5EF4-FFF2-40B4-BE49-F238E27FC236}">
                <a16:creationId xmlns:a16="http://schemas.microsoft.com/office/drawing/2014/main" id="{C634A07C-C17B-8F41-9024-163C3433C163}"/>
              </a:ext>
            </a:extLst>
          </p:cNvPr>
          <p:cNvSpPr txBox="1"/>
          <p:nvPr userDrawn="1"/>
        </p:nvSpPr>
        <p:spPr>
          <a:xfrm>
            <a:off x="273370" y="6508444"/>
            <a:ext cx="1870705" cy="123111"/>
          </a:xfrm>
          <a:prstGeom prst="rect">
            <a:avLst/>
          </a:prstGeom>
          <a:noFill/>
        </p:spPr>
        <p:txBody>
          <a:bodyPr wrap="none" lIns="0" tIns="0" rIns="0" bIns="0" rtlCol="0">
            <a:spAutoFit/>
          </a:bodyPr>
          <a:lstStyle/>
          <a:p>
            <a:r>
              <a:rPr lang="en-GB" sz="800" spc="200">
                <a:solidFill>
                  <a:schemeClr val="bg2"/>
                </a:solidFill>
                <a:latin typeface="Verdana" charset="0"/>
                <a:ea typeface="Verdana" charset="0"/>
                <a:cs typeface="Verdana" charset="0"/>
              </a:rPr>
              <a:t>DENTSU AEGIS NETWORK</a:t>
            </a:r>
          </a:p>
        </p:txBody>
      </p:sp>
      <p:sp>
        <p:nvSpPr>
          <p:cNvPr id="12" name="Title 35">
            <a:extLst>
              <a:ext uri="{FF2B5EF4-FFF2-40B4-BE49-F238E27FC236}">
                <a16:creationId xmlns:a16="http://schemas.microsoft.com/office/drawing/2014/main" id="{D6F2B0F9-9195-1341-AB13-22E967E49F4A}"/>
              </a:ext>
            </a:extLst>
          </p:cNvPr>
          <p:cNvSpPr>
            <a:spLocks noGrp="1"/>
          </p:cNvSpPr>
          <p:nvPr>
            <p:ph type="title"/>
          </p:nvPr>
        </p:nvSpPr>
        <p:spPr>
          <a:xfrm>
            <a:off x="584730" y="523488"/>
            <a:ext cx="7070210" cy="455080"/>
          </a:xfrm>
        </p:spPr>
        <p:txBody>
          <a:bodyPr lIns="0" tIns="0" rIns="0" bIns="0">
            <a:noAutofit/>
          </a:bodyPr>
          <a:lstStyle>
            <a:lvl1pPr>
              <a:defRPr>
                <a:solidFill>
                  <a:schemeClr val="tx1"/>
                </a:solidFill>
              </a:defRPr>
            </a:lvl1pPr>
          </a:lstStyle>
          <a:p>
            <a:r>
              <a:rPr lang="en-US"/>
              <a:t>Click to edit</a:t>
            </a:r>
            <a:endParaRPr lang="en-GB"/>
          </a:p>
        </p:txBody>
      </p:sp>
      <p:sp>
        <p:nvSpPr>
          <p:cNvPr id="14" name="Text Placeholder 10">
            <a:extLst>
              <a:ext uri="{FF2B5EF4-FFF2-40B4-BE49-F238E27FC236}">
                <a16:creationId xmlns:a16="http://schemas.microsoft.com/office/drawing/2014/main" id="{6463D295-0BDE-A445-AB80-DD0309F54D7A}"/>
              </a:ext>
            </a:extLst>
          </p:cNvPr>
          <p:cNvSpPr>
            <a:spLocks noGrp="1"/>
          </p:cNvSpPr>
          <p:nvPr>
            <p:ph type="body" sz="quarter" idx="16" hasCustomPrompt="1"/>
          </p:nvPr>
        </p:nvSpPr>
        <p:spPr>
          <a:xfrm>
            <a:off x="584730" y="1005462"/>
            <a:ext cx="7070210" cy="311040"/>
          </a:xfrm>
        </p:spPr>
        <p:txBody>
          <a:bodyPr lIns="0" tIns="0" rIns="0" bIns="0" anchor="ctr">
            <a:noAutofit/>
          </a:bodyPr>
          <a:lstStyle>
            <a:lvl1pPr marL="0" indent="0">
              <a:buNone/>
              <a:defRPr sz="1600">
                <a:solidFill>
                  <a:schemeClr val="tx2"/>
                </a:solidFill>
              </a:defRPr>
            </a:lvl1pPr>
          </a:lstStyle>
          <a:p>
            <a:pPr lvl="0"/>
            <a:r>
              <a:rPr lang="en-US"/>
              <a:t>Click to edit subtitle or remove</a:t>
            </a:r>
            <a:endParaRPr lang="en-GB"/>
          </a:p>
        </p:txBody>
      </p:sp>
      <p:sp>
        <p:nvSpPr>
          <p:cNvPr id="15" name="Text Placeholder 12">
            <a:extLst>
              <a:ext uri="{FF2B5EF4-FFF2-40B4-BE49-F238E27FC236}">
                <a16:creationId xmlns:a16="http://schemas.microsoft.com/office/drawing/2014/main" id="{9D2A900B-60A8-B44C-84B8-5EEBD87E0C80}"/>
              </a:ext>
            </a:extLst>
          </p:cNvPr>
          <p:cNvSpPr>
            <a:spLocks noGrp="1"/>
          </p:cNvSpPr>
          <p:nvPr>
            <p:ph type="body" sz="quarter" idx="18" hasCustomPrompt="1"/>
          </p:nvPr>
        </p:nvSpPr>
        <p:spPr>
          <a:xfrm>
            <a:off x="584730" y="1834847"/>
            <a:ext cx="7070209" cy="4327142"/>
          </a:xfrm>
        </p:spPr>
        <p:txBody>
          <a:bodyPr anchor="t">
            <a:noAutofit/>
          </a:bodyPr>
          <a:lstStyle>
            <a:lvl1pPr>
              <a:lnSpc>
                <a:spcPct val="100000"/>
              </a:lnSpc>
              <a:spcBef>
                <a:spcPts val="0"/>
              </a:spcBef>
              <a:spcAft>
                <a:spcPts val="600"/>
              </a:spcAft>
              <a:defRPr sz="1600"/>
            </a:lvl1pPr>
            <a:lvl2pPr>
              <a:defRPr sz="1600"/>
            </a:lvl2pPr>
            <a:lvl3pPr>
              <a:defRPr sz="1200"/>
            </a:lvl3pPr>
          </a:lstStyle>
          <a:p>
            <a:pPr lvl="0"/>
            <a:r>
              <a:rPr lang="en-US"/>
              <a:t>Click to add text</a:t>
            </a:r>
          </a:p>
        </p:txBody>
      </p:sp>
    </p:spTree>
    <p:extLst>
      <p:ext uri="{BB962C8B-B14F-4D97-AF65-F5344CB8AC3E}">
        <p14:creationId xmlns:p14="http://schemas.microsoft.com/office/powerpoint/2010/main" val="412631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ingle Title Dark Grey Body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79921" y="528390"/>
            <a:ext cx="10794531" cy="678494"/>
          </a:xfrm>
          <a:prstGeom prst="rect">
            <a:avLst/>
          </a:prstGeom>
        </p:spPr>
        <p:txBody>
          <a:bodyPr/>
          <a:lstStyle>
            <a:lvl1pPr algn="l">
              <a:defRPr sz="3360" b="1">
                <a:solidFill>
                  <a:schemeClr val="bg1"/>
                </a:solidFill>
                <a:latin typeface="Corbel"/>
                <a:cs typeface="Corbel"/>
              </a:defRPr>
            </a:lvl1pPr>
          </a:lstStyle>
          <a:p>
            <a:r>
              <a:rPr lang="en-US" dirty="0"/>
              <a:t>Click to Edit Grey Background Title Style</a:t>
            </a:r>
            <a:endParaRPr lang="en-GB" dirty="0"/>
          </a:p>
        </p:txBody>
      </p:sp>
      <p:sp>
        <p:nvSpPr>
          <p:cNvPr id="7" name="Content Placeholder 2"/>
          <p:cNvSpPr>
            <a:spLocks noGrp="1"/>
          </p:cNvSpPr>
          <p:nvPr>
            <p:ph idx="1"/>
          </p:nvPr>
        </p:nvSpPr>
        <p:spPr>
          <a:xfrm>
            <a:off x="679921" y="1692565"/>
            <a:ext cx="10794531" cy="4200236"/>
          </a:xfrm>
          <a:prstGeom prst="rect">
            <a:avLst/>
          </a:prstGeom>
        </p:spPr>
        <p:txBody>
          <a:bodyPr/>
          <a:lstStyle>
            <a:lvl1pPr marL="0" indent="0">
              <a:buNone/>
              <a:defRPr sz="1680">
                <a:solidFill>
                  <a:srgbClr val="FFFFFF"/>
                </a:solidFill>
              </a:defRPr>
            </a:lvl1pPr>
            <a:lvl2pPr>
              <a:defRPr sz="1680">
                <a:solidFill>
                  <a:srgbClr val="FFFFFF"/>
                </a:solidFill>
              </a:defRPr>
            </a:lvl2pPr>
            <a:lvl3pPr>
              <a:defRPr sz="1680">
                <a:solidFill>
                  <a:srgbClr val="FFFFFF"/>
                </a:solidFill>
              </a:defRPr>
            </a:lvl3pPr>
            <a:lvl4pPr>
              <a:defRPr sz="1680">
                <a:solidFill>
                  <a:srgbClr val="FFFFFF"/>
                </a:solidFill>
              </a:defRPr>
            </a:lvl4pPr>
            <a:lvl5pPr>
              <a:defRPr sz="168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14314" y="1395019"/>
            <a:ext cx="1021509" cy="54863"/>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pic>
        <p:nvPicPr>
          <p:cNvPr id="11" name="Picture 10" descr="iProspect 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70370" y="6263755"/>
            <a:ext cx="419255" cy="351355"/>
          </a:xfrm>
          <a:prstGeom prst="rect">
            <a:avLst/>
          </a:prstGeom>
        </p:spPr>
      </p:pic>
      <p:pic>
        <p:nvPicPr>
          <p:cNvPr id="2" name="Picture 1" descr="grey333.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p:cNvSpPr/>
          <p:nvPr userDrawn="1"/>
        </p:nvSpPr>
        <p:spPr>
          <a:xfrm>
            <a:off x="804334" y="1402180"/>
            <a:ext cx="1021509" cy="54863"/>
          </a:xfrm>
          <a:prstGeom prst="rect">
            <a:avLst/>
          </a:prstGeom>
          <a:solidFill>
            <a:srgbClr val="8DC6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pic>
        <p:nvPicPr>
          <p:cNvPr id="10" name="Picture 9" descr="iProspect 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72465" y="6265641"/>
            <a:ext cx="419255" cy="351355"/>
          </a:xfrm>
          <a:prstGeom prst="rect">
            <a:avLst/>
          </a:prstGeom>
        </p:spPr>
      </p:pic>
    </p:spTree>
    <p:extLst>
      <p:ext uri="{BB962C8B-B14F-4D97-AF65-F5344CB8AC3E}">
        <p14:creationId xmlns:p14="http://schemas.microsoft.com/office/powerpoint/2010/main" val="137744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_2">
    <p:spTree>
      <p:nvGrpSpPr>
        <p:cNvPr id="1" name=""/>
        <p:cNvGrpSpPr/>
        <p:nvPr/>
      </p:nvGrpSpPr>
      <p:grpSpPr>
        <a:xfrm>
          <a:off x="0" y="0"/>
          <a:ext cx="0" cy="0"/>
          <a:chOff x="0" y="0"/>
          <a:chExt cx="0" cy="0"/>
        </a:xfrm>
      </p:grpSpPr>
      <p:pic>
        <p:nvPicPr>
          <p:cNvPr id="13" name="Picture 12" descr="A picture containing light&#10;&#10;Description automatically generated">
            <a:extLst>
              <a:ext uri="{FF2B5EF4-FFF2-40B4-BE49-F238E27FC236}">
                <a16:creationId xmlns:a16="http://schemas.microsoft.com/office/drawing/2014/main" id="{5CBEC7C7-06A4-9341-BB7D-20994125A8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lide Number Placeholder 3">
            <a:extLst>
              <a:ext uri="{FF2B5EF4-FFF2-40B4-BE49-F238E27FC236}">
                <a16:creationId xmlns:a16="http://schemas.microsoft.com/office/drawing/2014/main" id="{2E490244-2D3B-4441-A427-4982D3380135}"/>
              </a:ext>
            </a:extLst>
          </p:cNvPr>
          <p:cNvSpPr>
            <a:spLocks noGrp="1"/>
          </p:cNvSpPr>
          <p:nvPr>
            <p:ph type="sldNum" sz="quarter" idx="11"/>
          </p:nvPr>
        </p:nvSpPr>
        <p:spPr>
          <a:xfrm>
            <a:off x="11353050" y="6493979"/>
            <a:ext cx="374321" cy="216000"/>
          </a:xfrm>
        </p:spPr>
        <p:txBody>
          <a:bodyPr/>
          <a:lstStyle>
            <a:lvl1pPr>
              <a:defRPr>
                <a:solidFill>
                  <a:schemeClr val="tx1">
                    <a:alpha val="65000"/>
                  </a:schemeClr>
                </a:solidFill>
              </a:defRPr>
            </a:lvl1pPr>
          </a:lstStyle>
          <a:p>
            <a:fld id="{0B1F44A7-4017-4C40-8471-CBB8E1A65F48}" type="slidenum">
              <a:rPr lang="en-US" smtClean="0"/>
              <a:pPr/>
              <a:t>‹#›</a:t>
            </a:fld>
            <a:endParaRPr lang="en-US"/>
          </a:p>
        </p:txBody>
      </p:sp>
      <p:cxnSp>
        <p:nvCxnSpPr>
          <p:cNvPr id="10" name="Straight Connector 9">
            <a:extLst>
              <a:ext uri="{FF2B5EF4-FFF2-40B4-BE49-F238E27FC236}">
                <a16:creationId xmlns:a16="http://schemas.microsoft.com/office/drawing/2014/main" id="{97CCD89B-DA56-B948-8098-C983312DE02B}"/>
              </a:ext>
            </a:extLst>
          </p:cNvPr>
          <p:cNvCxnSpPr>
            <a:cxnSpLocks/>
          </p:cNvCxnSpPr>
          <p:nvPr userDrawn="1"/>
        </p:nvCxnSpPr>
        <p:spPr>
          <a:xfrm>
            <a:off x="1091045" y="6601979"/>
            <a:ext cx="10262005" cy="0"/>
          </a:xfrm>
          <a:prstGeom prst="line">
            <a:avLst/>
          </a:prstGeom>
          <a:ln w="952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64A54364-393F-F34E-A33F-61562B88BE5E}"/>
              </a:ext>
            </a:extLst>
          </p:cNvPr>
          <p:cNvPicPr>
            <a:picLocks noChangeAspect="1"/>
          </p:cNvPicPr>
          <p:nvPr userDrawn="1"/>
        </p:nvPicPr>
        <p:blipFill rotWithShape="1">
          <a:blip r:embed="rId3" cstate="screen">
            <a:alphaModFix amt="66000"/>
            <a:extLst>
              <a:ext uri="{28A0092B-C50C-407E-A947-70E740481C1C}">
                <a14:useLocalDpi xmlns:a14="http://schemas.microsoft.com/office/drawing/2010/main"/>
              </a:ext>
            </a:extLst>
          </a:blip>
          <a:srcRect/>
          <a:stretch/>
        </p:blipFill>
        <p:spPr>
          <a:xfrm>
            <a:off x="525236" y="6553141"/>
            <a:ext cx="465124" cy="97676"/>
          </a:xfrm>
          <a:prstGeom prst="rect">
            <a:avLst/>
          </a:prstGeom>
        </p:spPr>
      </p:pic>
      <p:sp>
        <p:nvSpPr>
          <p:cNvPr id="8" name="Title 7">
            <a:extLst>
              <a:ext uri="{FF2B5EF4-FFF2-40B4-BE49-F238E27FC236}">
                <a16:creationId xmlns:a16="http://schemas.microsoft.com/office/drawing/2014/main" id="{E58C7C66-A251-0648-BD61-BB686348F988}"/>
              </a:ext>
            </a:extLst>
          </p:cNvPr>
          <p:cNvSpPr>
            <a:spLocks noGrp="1"/>
          </p:cNvSpPr>
          <p:nvPr>
            <p:ph type="title" hasCustomPrompt="1"/>
          </p:nvPr>
        </p:nvSpPr>
        <p:spPr>
          <a:xfrm>
            <a:off x="6167438" y="1557338"/>
            <a:ext cx="5435025" cy="455080"/>
          </a:xfrm>
        </p:spPr>
        <p:txBody>
          <a:bodyPr/>
          <a:lstStyle>
            <a:lvl1pPr>
              <a:lnSpc>
                <a:spcPct val="100000"/>
              </a:lnSpc>
              <a:defRPr sz="3200" b="1" i="0">
                <a:latin typeface="Verdana" panose="020B0604030504040204" pitchFamily="34" charset="0"/>
              </a:defRPr>
            </a:lvl1pPr>
          </a:lstStyle>
          <a:p>
            <a:r>
              <a:rPr lang="en-US"/>
              <a:t>Click to edit slide title</a:t>
            </a:r>
          </a:p>
        </p:txBody>
      </p:sp>
      <p:sp>
        <p:nvSpPr>
          <p:cNvPr id="12" name="Text Placeholder 10">
            <a:extLst>
              <a:ext uri="{FF2B5EF4-FFF2-40B4-BE49-F238E27FC236}">
                <a16:creationId xmlns:a16="http://schemas.microsoft.com/office/drawing/2014/main" id="{808EAAC4-3DEF-B941-9E6C-27627B3FC9FE}"/>
              </a:ext>
            </a:extLst>
          </p:cNvPr>
          <p:cNvSpPr>
            <a:spLocks noGrp="1"/>
          </p:cNvSpPr>
          <p:nvPr>
            <p:ph type="body" sz="quarter" idx="12" hasCustomPrompt="1"/>
          </p:nvPr>
        </p:nvSpPr>
        <p:spPr>
          <a:xfrm>
            <a:off x="6166864" y="2427291"/>
            <a:ext cx="5435600" cy="2873372"/>
          </a:xfrm>
          <a:prstGeom prst="rect">
            <a:avLst/>
          </a:prstGeom>
        </p:spPr>
        <p:txBody>
          <a:bodyPr>
            <a:normAutofit/>
          </a:bodyPr>
          <a:lstStyle>
            <a:lvl1pPr marL="0" indent="0">
              <a:lnSpc>
                <a:spcPct val="150000"/>
              </a:lnSpc>
              <a:buNone/>
              <a:defRPr sz="1600" b="0" i="0">
                <a:latin typeface="Verdana" panose="020B0604030504040204" pitchFamily="34" charset="0"/>
              </a:defRPr>
            </a:lvl1pPr>
          </a:lstStyle>
          <a:p>
            <a:pPr lvl="0"/>
            <a:r>
              <a:rPr lang="en-US"/>
              <a:t>Click to add text</a:t>
            </a:r>
          </a:p>
        </p:txBody>
      </p:sp>
    </p:spTree>
    <p:extLst>
      <p:ext uri="{BB962C8B-B14F-4D97-AF65-F5344CB8AC3E}">
        <p14:creationId xmlns:p14="http://schemas.microsoft.com/office/powerpoint/2010/main" val="1840133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051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757B4-BE57-5943-8A62-1056C145610E}"/>
              </a:ext>
            </a:extLst>
          </p:cNvPr>
          <p:cNvSpPr>
            <a:spLocks noGrp="1"/>
          </p:cNvSpPr>
          <p:nvPr>
            <p:ph type="title"/>
          </p:nvPr>
        </p:nvSpPr>
        <p:spPr>
          <a:xfrm>
            <a:off x="473373" y="506056"/>
            <a:ext cx="11131252" cy="485838"/>
          </a:xfrm>
          <a:prstGeom prst="rect">
            <a:avLst/>
          </a:prstGeom>
        </p:spPr>
        <p:txBody>
          <a:bodyPr lIns="90000" tIns="46800" rIns="90000" bIns="46800"/>
          <a:lstStyle/>
          <a:p>
            <a:pPr marL="0" lvl="0"/>
            <a:r>
              <a:rPr lang="en-US"/>
              <a:t>Click to edit Master title style</a:t>
            </a:r>
          </a:p>
        </p:txBody>
      </p:sp>
      <p:sp>
        <p:nvSpPr>
          <p:cNvPr id="6" name="Slide Number Placeholder 5">
            <a:extLst>
              <a:ext uri="{FF2B5EF4-FFF2-40B4-BE49-F238E27FC236}">
                <a16:creationId xmlns:a16="http://schemas.microsoft.com/office/drawing/2014/main" id="{5E1BE359-4B23-0F43-9475-8EF2BDB866F8}"/>
              </a:ext>
            </a:extLst>
          </p:cNvPr>
          <p:cNvSpPr>
            <a:spLocks noGrp="1"/>
          </p:cNvSpPr>
          <p:nvPr>
            <p:ph type="sldNum" sz="quarter" idx="4"/>
          </p:nvPr>
        </p:nvSpPr>
        <p:spPr>
          <a:xfrm>
            <a:off x="11269361" y="6356350"/>
            <a:ext cx="458010" cy="365125"/>
          </a:xfrm>
          <a:prstGeom prst="rect">
            <a:avLst/>
          </a:prstGeom>
        </p:spPr>
        <p:txBody>
          <a:bodyPr vert="horz" lIns="91440" tIns="45720" rIns="91440" bIns="45720" rtlCol="0" anchor="ctr"/>
          <a:lstStyle>
            <a:lvl1pPr algn="r">
              <a:defRPr sz="800" b="0" i="0">
                <a:solidFill>
                  <a:schemeClr val="accent2"/>
                </a:solidFill>
                <a:latin typeface="Verdana" panose="020B0604030504040204" pitchFamily="34" charset="0"/>
              </a:defRPr>
            </a:lvl1pPr>
          </a:lstStyle>
          <a:p>
            <a:fld id="{0B1F44A7-4017-4C40-8471-CBB8E1A65F48}" type="slidenum">
              <a:rPr lang="en-US" smtClean="0"/>
              <a:pPr/>
              <a:t>‹#›</a:t>
            </a:fld>
            <a:endParaRPr lang="en-US"/>
          </a:p>
        </p:txBody>
      </p:sp>
      <p:sp>
        <p:nvSpPr>
          <p:cNvPr id="16" name="Text Placeholder 15">
            <a:extLst>
              <a:ext uri="{FF2B5EF4-FFF2-40B4-BE49-F238E27FC236}">
                <a16:creationId xmlns:a16="http://schemas.microsoft.com/office/drawing/2014/main" id="{A8AF3ECF-1ADD-264A-A5A3-3CC154F39D2F}"/>
              </a:ext>
            </a:extLst>
          </p:cNvPr>
          <p:cNvSpPr>
            <a:spLocks noGrp="1"/>
          </p:cNvSpPr>
          <p:nvPr>
            <p:ph type="body" idx="1"/>
          </p:nvPr>
        </p:nvSpPr>
        <p:spPr>
          <a:xfrm>
            <a:off x="473373" y="1461710"/>
            <a:ext cx="11131252" cy="4427645"/>
          </a:xfrm>
          <a:prstGeom prst="rect">
            <a:avLst/>
          </a:prstGeom>
        </p:spPr>
        <p:txBody>
          <a:bodyPr vert="horz" lIns="90000" tIns="46800" rIns="90000" bIns="46800" rtlCol="0">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3782747528"/>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82" r:id="rId40"/>
    <p:sldLayoutId id="2147483884" r:id="rId41"/>
    <p:sldLayoutId id="2147483887" r:id="rId42"/>
    <p:sldLayoutId id="2147483888" r:id="rId43"/>
  </p:sldLayoutIdLst>
  <p:hf hdr="0" ftr="0" dt="0"/>
  <p:txStyles>
    <p:titleStyle>
      <a:lvl1pPr algn="l" defTabSz="914400" rtl="0" eaLnBrk="1" latinLnBrk="0" hangingPunct="1">
        <a:lnSpc>
          <a:spcPct val="100000"/>
        </a:lnSpc>
        <a:spcBef>
          <a:spcPct val="0"/>
        </a:spcBef>
        <a:buNone/>
        <a:defRPr lang="en-US" sz="2400" b="1" i="0" kern="1200" dirty="0" smtClean="0">
          <a:solidFill>
            <a:schemeClr val="tx1"/>
          </a:solidFill>
          <a:latin typeface="Verdana" panose="020B0604030504040204" pitchFamily="34" charset="0"/>
          <a:ea typeface="+mj-ea"/>
          <a:cs typeface="+mj-cs"/>
        </a:defRPr>
      </a:lvl1pPr>
    </p:titleStyle>
    <p:bodyStyle>
      <a:lvl1pPr marL="285750" indent="-285750" algn="l" defTabSz="914400" rtl="0" eaLnBrk="1" latinLnBrk="0" hangingPunct="1">
        <a:lnSpc>
          <a:spcPct val="100000"/>
        </a:lnSpc>
        <a:spcBef>
          <a:spcPts val="0"/>
        </a:spcBef>
        <a:spcAft>
          <a:spcPts val="1200"/>
        </a:spcAft>
        <a:buFont typeface="Arial" panose="020B0604020202020204" pitchFamily="34" charset="0"/>
        <a:buChar char="•"/>
        <a:defRPr lang="en-US" sz="1400" b="0" i="0" kern="1200" smtClean="0">
          <a:solidFill>
            <a:schemeClr val="tx1"/>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400" b="0" i="0" kern="1200" dirty="0" smtClean="0">
          <a:solidFill>
            <a:schemeClr val="tx1"/>
          </a:solidFill>
          <a:latin typeface="Halcom Book Italic" pitchFamily="2" charset="77"/>
          <a:ea typeface="+mn-ea"/>
          <a:cs typeface="+mn-cs"/>
        </a:defRPr>
      </a:lvl2pPr>
      <a:lvl3pPr marL="457200" indent="0" algn="l" defTabSz="914400" rtl="0" eaLnBrk="1" latinLnBrk="0" hangingPunct="1">
        <a:lnSpc>
          <a:spcPct val="90000"/>
        </a:lnSpc>
        <a:spcBef>
          <a:spcPts val="500"/>
        </a:spcBef>
        <a:buFont typeface="Arial" panose="020B0604020202020204" pitchFamily="34" charset="0"/>
        <a:buNone/>
        <a:defRPr lang="en-US" sz="2000" kern="1200" smtClean="0">
          <a:solidFill>
            <a:schemeClr val="tx1"/>
          </a:solidFill>
          <a:latin typeface="+mn-lt"/>
          <a:ea typeface="+mn-ea"/>
          <a:cs typeface="+mn-cs"/>
        </a:defRPr>
      </a:lvl3pPr>
      <a:lvl4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4pPr>
      <a:lvl5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p15:clr>
            <a:srgbClr val="F26B43"/>
          </p15:clr>
        </p15:guide>
        <p15:guide id="4" pos="7310">
          <p15:clr>
            <a:srgbClr val="F26B43"/>
          </p15:clr>
        </p15:guide>
        <p15:guide id="5" pos="1141">
          <p15:clr>
            <a:srgbClr val="F26B43"/>
          </p15:clr>
        </p15:guide>
        <p15:guide id="6" pos="1232">
          <p15:clr>
            <a:srgbClr val="F26B43"/>
          </p15:clr>
        </p15:guide>
        <p15:guide id="7" pos="2116">
          <p15:clr>
            <a:srgbClr val="F26B43"/>
          </p15:clr>
        </p15:guide>
        <p15:guide id="8" pos="2026">
          <p15:clr>
            <a:srgbClr val="F26B43"/>
          </p15:clr>
        </p15:guide>
        <p15:guide id="9" pos="2910">
          <p15:clr>
            <a:srgbClr val="F26B43"/>
          </p15:clr>
        </p15:guide>
        <p15:guide id="10" pos="3001">
          <p15:clr>
            <a:srgbClr val="F26B43"/>
          </p15:clr>
        </p15:guide>
        <p15:guide id="11" pos="3795">
          <p15:clr>
            <a:srgbClr val="F26B43"/>
          </p15:clr>
        </p15:guide>
        <p15:guide id="12" pos="3885">
          <p15:clr>
            <a:srgbClr val="F26B43"/>
          </p15:clr>
        </p15:guide>
        <p15:guide id="13" pos="4679">
          <p15:clr>
            <a:srgbClr val="F26B43"/>
          </p15:clr>
        </p15:guide>
        <p15:guide id="14" pos="4747">
          <p15:clr>
            <a:srgbClr val="F26B43"/>
          </p15:clr>
        </p15:guide>
        <p15:guide id="15" pos="5541">
          <p15:clr>
            <a:srgbClr val="F26B43"/>
          </p15:clr>
        </p15:guide>
        <p15:guide id="16" pos="5632">
          <p15:clr>
            <a:srgbClr val="F26B43"/>
          </p15:clr>
        </p15:guide>
        <p15:guide id="17" pos="6425">
          <p15:clr>
            <a:srgbClr val="F26B43"/>
          </p15:clr>
        </p15:guide>
        <p15:guide id="18" pos="6516">
          <p15:clr>
            <a:srgbClr val="F26B43"/>
          </p15:clr>
        </p15:guide>
        <p15:guide id="19" orient="horz" pos="368">
          <p15:clr>
            <a:srgbClr val="F26B43"/>
          </p15:clr>
        </p15:guide>
        <p15:guide id="20" orient="horz" pos="890">
          <p15:clr>
            <a:srgbClr val="F26B43"/>
          </p15:clr>
        </p15:guide>
        <p15:guide id="21" orient="horz" pos="981">
          <p15:clr>
            <a:srgbClr val="F26B43"/>
          </p15:clr>
        </p15:guide>
        <p15:guide id="22" orient="horz" pos="1502">
          <p15:clr>
            <a:srgbClr val="F26B43"/>
          </p15:clr>
        </p15:guide>
        <p15:guide id="23" orient="horz" pos="1593">
          <p15:clr>
            <a:srgbClr val="F26B43"/>
          </p15:clr>
        </p15:guide>
        <p15:guide id="24" orient="horz" pos="2115">
          <p15:clr>
            <a:srgbClr val="F26B43"/>
          </p15:clr>
        </p15:guide>
        <p15:guide id="25" orient="horz" pos="2205">
          <p15:clr>
            <a:srgbClr val="F26B43"/>
          </p15:clr>
        </p15:guide>
        <p15:guide id="26" orient="horz" pos="2727">
          <p15:clr>
            <a:srgbClr val="F26B43"/>
          </p15:clr>
        </p15:guide>
        <p15:guide id="27" orient="horz" pos="2818">
          <p15:clr>
            <a:srgbClr val="F26B43"/>
          </p15:clr>
        </p15:guide>
        <p15:guide id="28" orient="horz" pos="3339">
          <p15:clr>
            <a:srgbClr val="F26B43"/>
          </p15:clr>
        </p15:guide>
        <p15:guide id="29" orient="horz" pos="3430">
          <p15:clr>
            <a:srgbClr val="F26B43"/>
          </p15:clr>
        </p15:guide>
        <p15:guide id="30" orient="horz" pos="3974">
          <p15:clr>
            <a:srgbClr val="F26B43"/>
          </p15:clr>
        </p15:guide>
        <p15:guide id="31" pos="756">
          <p15:clr>
            <a:srgbClr val="F26B43"/>
          </p15:clr>
        </p15:guide>
        <p15:guide id="32" pos="69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5757B4-BE57-5943-8A62-1056C145610E}"/>
              </a:ext>
            </a:extLst>
          </p:cNvPr>
          <p:cNvSpPr>
            <a:spLocks noGrp="1"/>
          </p:cNvSpPr>
          <p:nvPr>
            <p:ph type="title"/>
          </p:nvPr>
        </p:nvSpPr>
        <p:spPr>
          <a:xfrm>
            <a:off x="473373" y="506056"/>
            <a:ext cx="11131252" cy="485838"/>
          </a:xfrm>
          <a:prstGeom prst="rect">
            <a:avLst/>
          </a:prstGeom>
        </p:spPr>
        <p:txBody>
          <a:bodyPr lIns="90000" tIns="46800" rIns="90000" bIns="46800"/>
          <a:lstStyle/>
          <a:p>
            <a:pPr marL="0" lvl="0"/>
            <a:r>
              <a:rPr lang="en-US"/>
              <a:t>Click to edit Master title style</a:t>
            </a:r>
          </a:p>
        </p:txBody>
      </p:sp>
      <p:sp>
        <p:nvSpPr>
          <p:cNvPr id="6" name="Slide Number Placeholder 5">
            <a:extLst>
              <a:ext uri="{FF2B5EF4-FFF2-40B4-BE49-F238E27FC236}">
                <a16:creationId xmlns:a16="http://schemas.microsoft.com/office/drawing/2014/main" id="{5E1BE359-4B23-0F43-9475-8EF2BDB866F8}"/>
              </a:ext>
            </a:extLst>
          </p:cNvPr>
          <p:cNvSpPr>
            <a:spLocks noGrp="1"/>
          </p:cNvSpPr>
          <p:nvPr>
            <p:ph type="sldNum" sz="quarter" idx="4"/>
          </p:nvPr>
        </p:nvSpPr>
        <p:spPr>
          <a:xfrm>
            <a:off x="11269361" y="6356350"/>
            <a:ext cx="458010" cy="365125"/>
          </a:xfrm>
          <a:prstGeom prst="rect">
            <a:avLst/>
          </a:prstGeom>
        </p:spPr>
        <p:txBody>
          <a:bodyPr vert="horz" lIns="91440" tIns="45720" rIns="91440" bIns="45720" rtlCol="0" anchor="ctr"/>
          <a:lstStyle>
            <a:lvl1pPr algn="r">
              <a:defRPr sz="800" b="0" i="0">
                <a:solidFill>
                  <a:schemeClr val="accent2"/>
                </a:solidFill>
                <a:latin typeface="Verdana" panose="020B0604030504040204" pitchFamily="34" charset="0"/>
              </a:defRPr>
            </a:lvl1pPr>
          </a:lstStyle>
          <a:p>
            <a:fld id="{0B1F44A7-4017-4C40-8471-CBB8E1A65F48}" type="slidenum">
              <a:rPr lang="en-US" smtClean="0"/>
              <a:pPr/>
              <a:t>‹#›</a:t>
            </a:fld>
            <a:endParaRPr lang="en-US"/>
          </a:p>
        </p:txBody>
      </p:sp>
      <p:sp>
        <p:nvSpPr>
          <p:cNvPr id="16" name="Text Placeholder 15">
            <a:extLst>
              <a:ext uri="{FF2B5EF4-FFF2-40B4-BE49-F238E27FC236}">
                <a16:creationId xmlns:a16="http://schemas.microsoft.com/office/drawing/2014/main" id="{A8AF3ECF-1ADD-264A-A5A3-3CC154F39D2F}"/>
              </a:ext>
            </a:extLst>
          </p:cNvPr>
          <p:cNvSpPr>
            <a:spLocks noGrp="1"/>
          </p:cNvSpPr>
          <p:nvPr>
            <p:ph type="body" idx="1"/>
          </p:nvPr>
        </p:nvSpPr>
        <p:spPr>
          <a:xfrm>
            <a:off x="473373" y="1461710"/>
            <a:ext cx="11131252" cy="4427645"/>
          </a:xfrm>
          <a:prstGeom prst="rect">
            <a:avLst/>
          </a:prstGeom>
        </p:spPr>
        <p:txBody>
          <a:bodyPr vert="horz" lIns="90000" tIns="46800" rIns="90000" bIns="46800" rtlCol="0">
            <a:normAutofit/>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190255225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8" r:id="rId24"/>
    <p:sldLayoutId id="2147483859" r:id="rId25"/>
    <p:sldLayoutId id="2147483860" r:id="rId26"/>
    <p:sldLayoutId id="2147483861" r:id="rId27"/>
    <p:sldLayoutId id="2147483862" r:id="rId28"/>
    <p:sldLayoutId id="2147483863" r:id="rId29"/>
    <p:sldLayoutId id="2147483864" r:id="rId30"/>
    <p:sldLayoutId id="2147483865" r:id="rId31"/>
    <p:sldLayoutId id="2147483866" r:id="rId32"/>
    <p:sldLayoutId id="2147483867" r:id="rId33"/>
    <p:sldLayoutId id="2147483868" r:id="rId34"/>
    <p:sldLayoutId id="2147483869" r:id="rId35"/>
    <p:sldLayoutId id="2147483870" r:id="rId36"/>
    <p:sldLayoutId id="2147483871" r:id="rId37"/>
    <p:sldLayoutId id="2147483872" r:id="rId38"/>
    <p:sldLayoutId id="2147483879" r:id="rId39"/>
    <p:sldLayoutId id="2147483886" r:id="rId40"/>
  </p:sldLayoutIdLst>
  <p:hf hdr="0" ftr="0" dt="0"/>
  <p:txStyles>
    <p:titleStyle>
      <a:lvl1pPr algn="l" defTabSz="914400" rtl="0" eaLnBrk="1" latinLnBrk="0" hangingPunct="1">
        <a:lnSpc>
          <a:spcPct val="100000"/>
        </a:lnSpc>
        <a:spcBef>
          <a:spcPct val="0"/>
        </a:spcBef>
        <a:buNone/>
        <a:defRPr lang="en-US" sz="2400" b="1" i="0" kern="1200" dirty="0" smtClean="0">
          <a:solidFill>
            <a:schemeClr val="tx2"/>
          </a:solidFill>
          <a:latin typeface="Verdana" panose="020B0604030504040204" pitchFamily="34" charset="0"/>
          <a:ea typeface="+mj-ea"/>
          <a:cs typeface="+mj-cs"/>
        </a:defRPr>
      </a:lvl1pPr>
    </p:titleStyle>
    <p:bodyStyle>
      <a:lvl1pPr marL="285750" indent="-285750" algn="l" defTabSz="914400" rtl="0" eaLnBrk="1" latinLnBrk="0" hangingPunct="1">
        <a:lnSpc>
          <a:spcPct val="100000"/>
        </a:lnSpc>
        <a:spcBef>
          <a:spcPts val="0"/>
        </a:spcBef>
        <a:spcAft>
          <a:spcPts val="1200"/>
        </a:spcAft>
        <a:buFont typeface="Arial" panose="020B0604020202020204" pitchFamily="34" charset="0"/>
        <a:buChar char="•"/>
        <a:defRPr lang="en-US" sz="1400" b="0" i="0" kern="1200" smtClean="0">
          <a:solidFill>
            <a:schemeClr val="tx2"/>
          </a:solidFill>
          <a:latin typeface="Verdana" panose="020B060403050404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400" b="0" i="0" kern="1200" dirty="0" smtClean="0">
          <a:solidFill>
            <a:schemeClr val="tx1"/>
          </a:solidFill>
          <a:latin typeface="Halcom Book Italic" pitchFamily="2" charset="77"/>
          <a:ea typeface="+mn-ea"/>
          <a:cs typeface="+mn-cs"/>
        </a:defRPr>
      </a:lvl2pPr>
      <a:lvl3pPr marL="457200" indent="0" algn="l" defTabSz="914400" rtl="0" eaLnBrk="1" latinLnBrk="0" hangingPunct="1">
        <a:lnSpc>
          <a:spcPct val="90000"/>
        </a:lnSpc>
        <a:spcBef>
          <a:spcPts val="500"/>
        </a:spcBef>
        <a:buFont typeface="Arial" panose="020B0604020202020204" pitchFamily="34" charset="0"/>
        <a:buNone/>
        <a:defRPr lang="en-US" sz="2000" kern="1200" smtClean="0">
          <a:solidFill>
            <a:schemeClr val="tx1"/>
          </a:solidFill>
          <a:latin typeface="+mn-lt"/>
          <a:ea typeface="+mn-ea"/>
          <a:cs typeface="+mn-cs"/>
        </a:defRPr>
      </a:lvl3pPr>
      <a:lvl4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4pPr>
      <a:lvl5pPr marL="457200" indent="0" algn="l" defTabSz="914400" rtl="0" eaLnBrk="1" latinLnBrk="0" hangingPunct="1">
        <a:lnSpc>
          <a:spcPct val="90000"/>
        </a:lnSpc>
        <a:spcBef>
          <a:spcPts val="500"/>
        </a:spcBef>
        <a:buFont typeface="Arial" panose="020B0604020202020204" pitchFamily="34" charset="0"/>
        <a:buNone/>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p15:clr>
            <a:srgbClr val="F26B43"/>
          </p15:clr>
        </p15:guide>
        <p15:guide id="4" pos="7310">
          <p15:clr>
            <a:srgbClr val="F26B43"/>
          </p15:clr>
        </p15:guide>
        <p15:guide id="5" pos="1141">
          <p15:clr>
            <a:srgbClr val="F26B43"/>
          </p15:clr>
        </p15:guide>
        <p15:guide id="6" pos="1232">
          <p15:clr>
            <a:srgbClr val="F26B43"/>
          </p15:clr>
        </p15:guide>
        <p15:guide id="7" pos="2116">
          <p15:clr>
            <a:srgbClr val="F26B43"/>
          </p15:clr>
        </p15:guide>
        <p15:guide id="8" pos="2026">
          <p15:clr>
            <a:srgbClr val="F26B43"/>
          </p15:clr>
        </p15:guide>
        <p15:guide id="9" pos="2910">
          <p15:clr>
            <a:srgbClr val="F26B43"/>
          </p15:clr>
        </p15:guide>
        <p15:guide id="10" pos="3001">
          <p15:clr>
            <a:srgbClr val="F26B43"/>
          </p15:clr>
        </p15:guide>
        <p15:guide id="11" pos="3795">
          <p15:clr>
            <a:srgbClr val="F26B43"/>
          </p15:clr>
        </p15:guide>
        <p15:guide id="12" pos="3885">
          <p15:clr>
            <a:srgbClr val="F26B43"/>
          </p15:clr>
        </p15:guide>
        <p15:guide id="13" pos="4679">
          <p15:clr>
            <a:srgbClr val="F26B43"/>
          </p15:clr>
        </p15:guide>
        <p15:guide id="14" pos="4747">
          <p15:clr>
            <a:srgbClr val="F26B43"/>
          </p15:clr>
        </p15:guide>
        <p15:guide id="15" pos="5541">
          <p15:clr>
            <a:srgbClr val="F26B43"/>
          </p15:clr>
        </p15:guide>
        <p15:guide id="16" pos="5632">
          <p15:clr>
            <a:srgbClr val="F26B43"/>
          </p15:clr>
        </p15:guide>
        <p15:guide id="17" pos="6425">
          <p15:clr>
            <a:srgbClr val="F26B43"/>
          </p15:clr>
        </p15:guide>
        <p15:guide id="18" pos="6516">
          <p15:clr>
            <a:srgbClr val="F26B43"/>
          </p15:clr>
        </p15:guide>
        <p15:guide id="19" orient="horz" pos="368">
          <p15:clr>
            <a:srgbClr val="F26B43"/>
          </p15:clr>
        </p15:guide>
        <p15:guide id="20" orient="horz" pos="890">
          <p15:clr>
            <a:srgbClr val="F26B43"/>
          </p15:clr>
        </p15:guide>
        <p15:guide id="21" orient="horz" pos="981">
          <p15:clr>
            <a:srgbClr val="F26B43"/>
          </p15:clr>
        </p15:guide>
        <p15:guide id="22" orient="horz" pos="1502">
          <p15:clr>
            <a:srgbClr val="F26B43"/>
          </p15:clr>
        </p15:guide>
        <p15:guide id="23" orient="horz" pos="1593">
          <p15:clr>
            <a:srgbClr val="F26B43"/>
          </p15:clr>
        </p15:guide>
        <p15:guide id="24" orient="horz" pos="2115">
          <p15:clr>
            <a:srgbClr val="F26B43"/>
          </p15:clr>
        </p15:guide>
        <p15:guide id="25" orient="horz" pos="2205">
          <p15:clr>
            <a:srgbClr val="F26B43"/>
          </p15:clr>
        </p15:guide>
        <p15:guide id="26" orient="horz" pos="2727">
          <p15:clr>
            <a:srgbClr val="F26B43"/>
          </p15:clr>
        </p15:guide>
        <p15:guide id="27" orient="horz" pos="2818">
          <p15:clr>
            <a:srgbClr val="F26B43"/>
          </p15:clr>
        </p15:guide>
        <p15:guide id="28" orient="horz" pos="3339">
          <p15:clr>
            <a:srgbClr val="F26B43"/>
          </p15:clr>
        </p15:guide>
        <p15:guide id="29" orient="horz" pos="3430">
          <p15:clr>
            <a:srgbClr val="F26B43"/>
          </p15:clr>
        </p15:guide>
        <p15:guide id="30" orient="horz" pos="3974">
          <p15:clr>
            <a:srgbClr val="F26B43"/>
          </p15:clr>
        </p15:guide>
        <p15:guide id="31" pos="756">
          <p15:clr>
            <a:srgbClr val="F26B43"/>
          </p15:clr>
        </p15:guide>
        <p15:guide id="32" pos="69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F80DA5-2FFA-416E-89AD-FD270E3A5F9E}"/>
              </a:ext>
            </a:extLst>
          </p:cNvPr>
          <p:cNvSpPr/>
          <p:nvPr/>
        </p:nvSpPr>
        <p:spPr>
          <a:xfrm>
            <a:off x="0" y="4680784"/>
            <a:ext cx="12192000" cy="2177216"/>
          </a:xfrm>
          <a:prstGeom prst="rect">
            <a:avLst/>
          </a:prstGeom>
          <a:solidFill>
            <a:srgbClr val="AC835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en-US" sz="2160" b="1" i="1" dirty="0"/>
          </a:p>
        </p:txBody>
      </p:sp>
      <p:sp>
        <p:nvSpPr>
          <p:cNvPr id="2" name="Rectangle 1">
            <a:extLst>
              <a:ext uri="{FF2B5EF4-FFF2-40B4-BE49-F238E27FC236}">
                <a16:creationId xmlns:a16="http://schemas.microsoft.com/office/drawing/2014/main" id="{B9FB3F7E-ECE7-4DF5-BDE4-38C746839348}"/>
              </a:ext>
            </a:extLst>
          </p:cNvPr>
          <p:cNvSpPr/>
          <p:nvPr/>
        </p:nvSpPr>
        <p:spPr>
          <a:xfrm>
            <a:off x="603681" y="1448328"/>
            <a:ext cx="2952924" cy="240066"/>
          </a:xfrm>
          <a:prstGeom prst="rect">
            <a:avLst/>
          </a:prstGeom>
        </p:spPr>
        <p:txBody>
          <a:bodyPr wrap="square">
            <a:spAutoFit/>
          </a:bodyPr>
          <a:lstStyle/>
          <a:p>
            <a:pPr marL="15240">
              <a:spcBef>
                <a:spcPts val="120"/>
              </a:spcBef>
            </a:pPr>
            <a:r>
              <a:rPr lang="en-US" sz="960" b="1" spc="360" dirty="0">
                <a:solidFill>
                  <a:schemeClr val="accent2"/>
                </a:solidFill>
                <a:latin typeface="Gotham"/>
                <a:cs typeface="Gotham"/>
              </a:rPr>
              <a:t>THE CHALLENGE</a:t>
            </a:r>
            <a:endParaRPr lang="en-US" sz="960" b="1" spc="360" dirty="0">
              <a:solidFill>
                <a:schemeClr val="accent2"/>
              </a:solidFill>
              <a:latin typeface="Gotham-Book"/>
              <a:cs typeface="Gotham-Book"/>
            </a:endParaRPr>
          </a:p>
        </p:txBody>
      </p:sp>
      <p:sp>
        <p:nvSpPr>
          <p:cNvPr id="4" name="Rectangle 3">
            <a:extLst>
              <a:ext uri="{FF2B5EF4-FFF2-40B4-BE49-F238E27FC236}">
                <a16:creationId xmlns:a16="http://schemas.microsoft.com/office/drawing/2014/main" id="{7B22F7A3-DE9D-4EFB-983F-36F5768C1737}"/>
              </a:ext>
            </a:extLst>
          </p:cNvPr>
          <p:cNvSpPr/>
          <p:nvPr/>
        </p:nvSpPr>
        <p:spPr>
          <a:xfrm>
            <a:off x="3807017" y="1448328"/>
            <a:ext cx="3291840" cy="240066"/>
          </a:xfrm>
          <a:prstGeom prst="rect">
            <a:avLst/>
          </a:prstGeom>
        </p:spPr>
        <p:txBody>
          <a:bodyPr wrap="square">
            <a:spAutoFit/>
          </a:bodyPr>
          <a:lstStyle/>
          <a:p>
            <a:pPr marL="15240">
              <a:spcBef>
                <a:spcPts val="120"/>
              </a:spcBef>
            </a:pPr>
            <a:r>
              <a:rPr lang="en-US" sz="960" b="1" spc="360" dirty="0">
                <a:solidFill>
                  <a:schemeClr val="accent2"/>
                </a:solidFill>
                <a:latin typeface="Gotham"/>
                <a:cs typeface="Gotham"/>
              </a:rPr>
              <a:t>INSIGHT &amp; STRATEGY</a:t>
            </a:r>
            <a:endParaRPr lang="en-US" sz="960" b="1" spc="360" dirty="0">
              <a:solidFill>
                <a:schemeClr val="accent2"/>
              </a:solidFill>
              <a:latin typeface="Gotham-Book"/>
              <a:cs typeface="Gotham-Book"/>
            </a:endParaRPr>
          </a:p>
        </p:txBody>
      </p:sp>
      <p:sp>
        <p:nvSpPr>
          <p:cNvPr id="5" name="Rectangle 4">
            <a:extLst>
              <a:ext uri="{FF2B5EF4-FFF2-40B4-BE49-F238E27FC236}">
                <a16:creationId xmlns:a16="http://schemas.microsoft.com/office/drawing/2014/main" id="{F528077F-4BFD-4E6A-8F96-C0CB89D73B32}"/>
              </a:ext>
            </a:extLst>
          </p:cNvPr>
          <p:cNvSpPr/>
          <p:nvPr/>
        </p:nvSpPr>
        <p:spPr>
          <a:xfrm>
            <a:off x="7450974" y="1448328"/>
            <a:ext cx="3859012" cy="240066"/>
          </a:xfrm>
          <a:prstGeom prst="rect">
            <a:avLst/>
          </a:prstGeom>
        </p:spPr>
        <p:txBody>
          <a:bodyPr wrap="square">
            <a:spAutoFit/>
          </a:bodyPr>
          <a:lstStyle/>
          <a:p>
            <a:pPr marL="15240">
              <a:spcBef>
                <a:spcPts val="120"/>
              </a:spcBef>
            </a:pPr>
            <a:r>
              <a:rPr lang="en-US" sz="960" b="1" spc="360" dirty="0">
                <a:solidFill>
                  <a:schemeClr val="accent2"/>
                </a:solidFill>
                <a:latin typeface="Gotham"/>
                <a:cs typeface="Gotham"/>
              </a:rPr>
              <a:t>EXECUTION / SOLUTION / INNOVATION</a:t>
            </a:r>
            <a:endParaRPr lang="en-US" sz="960" b="1" spc="360" dirty="0">
              <a:solidFill>
                <a:schemeClr val="accent2"/>
              </a:solidFill>
              <a:latin typeface="Gotham-Book"/>
              <a:cs typeface="Gotham-Book"/>
            </a:endParaRPr>
          </a:p>
        </p:txBody>
      </p:sp>
      <p:sp>
        <p:nvSpPr>
          <p:cNvPr id="8" name="object 12">
            <a:extLst>
              <a:ext uri="{FF2B5EF4-FFF2-40B4-BE49-F238E27FC236}">
                <a16:creationId xmlns:a16="http://schemas.microsoft.com/office/drawing/2014/main" id="{F8C56EA6-5A2F-4A10-9670-5F41971F18A0}"/>
              </a:ext>
            </a:extLst>
          </p:cNvPr>
          <p:cNvSpPr txBox="1"/>
          <p:nvPr/>
        </p:nvSpPr>
        <p:spPr>
          <a:xfrm>
            <a:off x="8536277" y="4881703"/>
            <a:ext cx="3263970" cy="1279389"/>
          </a:xfrm>
          <a:prstGeom prst="rect">
            <a:avLst/>
          </a:prstGeom>
        </p:spPr>
        <p:txBody>
          <a:bodyPr vert="horz" wrap="square" lIns="0" tIns="15240" rIns="0" bIns="0" rtlCol="0">
            <a:spAutoFit/>
          </a:bodyPr>
          <a:lstStyle/>
          <a:p>
            <a:pPr marL="15240">
              <a:spcBef>
                <a:spcPts val="120"/>
              </a:spcBef>
            </a:pPr>
            <a:r>
              <a:rPr sz="1200" b="1" spc="-12" dirty="0">
                <a:solidFill>
                  <a:schemeClr val="bg1"/>
                </a:solidFill>
                <a:latin typeface="Gotham"/>
                <a:cs typeface="Gotham"/>
              </a:rPr>
              <a:t>Result </a:t>
            </a:r>
            <a:r>
              <a:rPr sz="1200" b="1" spc="-6" dirty="0">
                <a:solidFill>
                  <a:schemeClr val="bg1"/>
                </a:solidFill>
                <a:latin typeface="Gotham"/>
                <a:cs typeface="Gotham"/>
              </a:rPr>
              <a:t>/ </a:t>
            </a:r>
            <a:r>
              <a:rPr sz="1200" b="1" spc="-12" dirty="0">
                <a:solidFill>
                  <a:schemeClr val="bg1"/>
                </a:solidFill>
                <a:latin typeface="Gotham"/>
                <a:cs typeface="Gotham"/>
              </a:rPr>
              <a:t>Business</a:t>
            </a:r>
            <a:r>
              <a:rPr sz="1200" b="1" spc="84" dirty="0">
                <a:solidFill>
                  <a:schemeClr val="bg1"/>
                </a:solidFill>
                <a:latin typeface="Gotham"/>
                <a:cs typeface="Gotham"/>
              </a:rPr>
              <a:t> </a:t>
            </a:r>
            <a:r>
              <a:rPr sz="1200" b="1" spc="-12" dirty="0">
                <a:solidFill>
                  <a:schemeClr val="bg1"/>
                </a:solidFill>
                <a:latin typeface="Gotham"/>
                <a:cs typeface="Gotham"/>
              </a:rPr>
              <a:t>Effect</a:t>
            </a:r>
            <a:endParaRPr sz="1200" dirty="0">
              <a:solidFill>
                <a:schemeClr val="bg1"/>
              </a:solidFill>
              <a:latin typeface="Gotham"/>
              <a:cs typeface="Gotham"/>
            </a:endParaRPr>
          </a:p>
          <a:p>
            <a:pPr marL="380990" indent="-380990">
              <a:lnSpc>
                <a:spcPct val="150000"/>
              </a:lnSpc>
              <a:buFont typeface="Arial" panose="020B0604020202020204" pitchFamily="34" charset="0"/>
              <a:buChar char="•"/>
            </a:pPr>
            <a:r>
              <a:rPr lang="en-US" sz="1200" dirty="0">
                <a:solidFill>
                  <a:schemeClr val="bg1"/>
                </a:solidFill>
              </a:rPr>
              <a:t>25,000,000+ Reach,  </a:t>
            </a:r>
          </a:p>
          <a:p>
            <a:pPr marL="380990" indent="-380990">
              <a:lnSpc>
                <a:spcPct val="150000"/>
              </a:lnSpc>
              <a:buFont typeface="Arial" panose="020B0604020202020204" pitchFamily="34" charset="0"/>
              <a:buChar char="•"/>
            </a:pPr>
            <a:r>
              <a:rPr lang="en-US" sz="1200" dirty="0">
                <a:solidFill>
                  <a:schemeClr val="bg1"/>
                </a:solidFill>
              </a:rPr>
              <a:t>72,000,000+ Impressions, </a:t>
            </a:r>
          </a:p>
          <a:p>
            <a:pPr marL="380990" indent="-380990">
              <a:lnSpc>
                <a:spcPct val="150000"/>
              </a:lnSpc>
              <a:buFont typeface="Arial" panose="020B0604020202020204" pitchFamily="34" charset="0"/>
              <a:buChar char="•"/>
            </a:pPr>
            <a:r>
              <a:rPr lang="en-US" sz="1200" dirty="0">
                <a:solidFill>
                  <a:schemeClr val="bg1"/>
                </a:solidFill>
              </a:rPr>
              <a:t>400,000+ Engagements </a:t>
            </a:r>
          </a:p>
          <a:p>
            <a:pPr marL="380990" indent="-380990">
              <a:lnSpc>
                <a:spcPct val="150000"/>
              </a:lnSpc>
              <a:buFont typeface="Arial" panose="020B0604020202020204" pitchFamily="34" charset="0"/>
              <a:buChar char="•"/>
            </a:pPr>
            <a:r>
              <a:rPr lang="en-US" sz="1200" dirty="0">
                <a:solidFill>
                  <a:schemeClr val="bg1"/>
                </a:solidFill>
              </a:rPr>
              <a:t>80,000+ fans</a:t>
            </a:r>
          </a:p>
        </p:txBody>
      </p:sp>
      <p:sp>
        <p:nvSpPr>
          <p:cNvPr id="11" name="Rectangle 10">
            <a:extLst>
              <a:ext uri="{FF2B5EF4-FFF2-40B4-BE49-F238E27FC236}">
                <a16:creationId xmlns:a16="http://schemas.microsoft.com/office/drawing/2014/main" id="{B1B37EE1-D373-419E-A966-CC34496A7D8F}"/>
              </a:ext>
            </a:extLst>
          </p:cNvPr>
          <p:cNvSpPr/>
          <p:nvPr/>
        </p:nvSpPr>
        <p:spPr>
          <a:xfrm>
            <a:off x="603681" y="1688394"/>
            <a:ext cx="2952924" cy="938719"/>
          </a:xfrm>
          <a:prstGeom prst="rect">
            <a:avLst/>
          </a:prstGeom>
        </p:spPr>
        <p:txBody>
          <a:bodyPr wrap="square">
            <a:spAutoFit/>
          </a:bodyPr>
          <a:lstStyle/>
          <a:p>
            <a:pPr marL="15240" marR="6096"/>
            <a:r>
              <a:rPr lang="en-US" sz="1100" dirty="0">
                <a:solidFill>
                  <a:srgbClr val="010208"/>
                </a:solidFill>
                <a:latin typeface="Gotham-Book"/>
                <a:cs typeface="Gotham-Book"/>
              </a:rPr>
              <a:t>With hotels in several African countries, how can we centralize the digital communication in 15 countries while considering the realities and commercial actions of each hotel (ibis, Pullman, Sofitel, Novotel, etc.)?</a:t>
            </a:r>
          </a:p>
        </p:txBody>
      </p:sp>
      <p:sp>
        <p:nvSpPr>
          <p:cNvPr id="12" name="Rectangle 11">
            <a:extLst>
              <a:ext uri="{FF2B5EF4-FFF2-40B4-BE49-F238E27FC236}">
                <a16:creationId xmlns:a16="http://schemas.microsoft.com/office/drawing/2014/main" id="{F886AC66-C2E3-4C03-8657-2E5D5CA87AF1}"/>
              </a:ext>
            </a:extLst>
          </p:cNvPr>
          <p:cNvSpPr/>
          <p:nvPr/>
        </p:nvSpPr>
        <p:spPr>
          <a:xfrm>
            <a:off x="3807017" y="1681082"/>
            <a:ext cx="3291840" cy="938719"/>
          </a:xfrm>
          <a:prstGeom prst="rect">
            <a:avLst/>
          </a:prstGeom>
        </p:spPr>
        <p:txBody>
          <a:bodyPr wrap="square">
            <a:spAutoFit/>
          </a:bodyPr>
          <a:lstStyle/>
          <a:p>
            <a:pPr marL="15240" marR="6096"/>
            <a:r>
              <a:rPr lang="en-US" sz="1100" dirty="0">
                <a:solidFill>
                  <a:srgbClr val="010208"/>
                </a:solidFill>
                <a:latin typeface="Gotham-Book"/>
                <a:cs typeface="Gotham-Book"/>
              </a:rPr>
              <a:t>According to data provided by Accor, there is an imbalance between the traffic in the Maghreb VS Sub-Saharan Africa. In addition, the Accor brand is very little known in the latter, an impact on its notoriety on the continent.</a:t>
            </a:r>
          </a:p>
        </p:txBody>
      </p:sp>
      <p:sp>
        <p:nvSpPr>
          <p:cNvPr id="13" name="Rectangle 12">
            <a:extLst>
              <a:ext uri="{FF2B5EF4-FFF2-40B4-BE49-F238E27FC236}">
                <a16:creationId xmlns:a16="http://schemas.microsoft.com/office/drawing/2014/main" id="{97E76385-8169-4C03-AAF7-F465A1BA2E5A}"/>
              </a:ext>
            </a:extLst>
          </p:cNvPr>
          <p:cNvSpPr/>
          <p:nvPr/>
        </p:nvSpPr>
        <p:spPr>
          <a:xfrm>
            <a:off x="7450974" y="1681082"/>
            <a:ext cx="3859012" cy="1785104"/>
          </a:xfrm>
          <a:prstGeom prst="rect">
            <a:avLst/>
          </a:prstGeom>
        </p:spPr>
        <p:txBody>
          <a:bodyPr wrap="square">
            <a:spAutoFit/>
          </a:bodyPr>
          <a:lstStyle/>
          <a:p>
            <a:pPr marL="15240" marR="6096"/>
            <a:r>
              <a:rPr lang="en-US" sz="1100" spc="-6" dirty="0">
                <a:solidFill>
                  <a:srgbClr val="010208"/>
                </a:solidFill>
                <a:latin typeface="Gotham-Book"/>
                <a:cs typeface="Gotham-Book"/>
              </a:rPr>
              <a:t>We built a team of 8 people expert in digital communication based in Abidjan.</a:t>
            </a:r>
          </a:p>
          <a:p>
            <a:pPr marL="15240" marR="6096"/>
            <a:endParaRPr lang="en-US" sz="1100" spc="-6" dirty="0">
              <a:solidFill>
                <a:srgbClr val="010208"/>
              </a:solidFill>
              <a:latin typeface="Gotham-Book"/>
              <a:cs typeface="Gotham-Book"/>
            </a:endParaRPr>
          </a:p>
          <a:p>
            <a:pPr marL="15240" marR="6096"/>
            <a:r>
              <a:rPr lang="en-US" sz="1100" spc="-6" dirty="0">
                <a:solidFill>
                  <a:srgbClr val="010208"/>
                </a:solidFill>
                <a:latin typeface="Gotham-Book"/>
                <a:cs typeface="Gotham-Book"/>
              </a:rPr>
              <a:t>Making frequent trips to Casablanca to meet the customer (Africa Hub of the Accor Group). Definition of process with the communication managers of the various hotels and coordination of global and local campaigns with the Hub.</a:t>
            </a:r>
          </a:p>
          <a:p>
            <a:pPr marL="15240" marR="6096"/>
            <a:endParaRPr lang="en-US" sz="1100" spc="-6" dirty="0">
              <a:solidFill>
                <a:srgbClr val="010208"/>
              </a:solidFill>
              <a:latin typeface="Gotham-Book"/>
              <a:cs typeface="Gotham-Book"/>
            </a:endParaRPr>
          </a:p>
          <a:p>
            <a:pPr marL="15240" marR="6096"/>
            <a:r>
              <a:rPr lang="en-US" sz="1100" spc="-6" dirty="0">
                <a:solidFill>
                  <a:srgbClr val="010208"/>
                </a:solidFill>
                <a:latin typeface="Gotham-Book"/>
                <a:cs typeface="Gotham-Book"/>
              </a:rPr>
              <a:t>Creation of acquisition campaigns (reservation) and loyalty campaigns (Le Club Accor Hotels).</a:t>
            </a:r>
          </a:p>
        </p:txBody>
      </p:sp>
      <p:sp>
        <p:nvSpPr>
          <p:cNvPr id="14" name="Title 2">
            <a:extLst>
              <a:ext uri="{FF2B5EF4-FFF2-40B4-BE49-F238E27FC236}">
                <a16:creationId xmlns:a16="http://schemas.microsoft.com/office/drawing/2014/main" id="{8066CC44-E117-4E09-962C-A1E8C29BB986}"/>
              </a:ext>
            </a:extLst>
          </p:cNvPr>
          <p:cNvSpPr txBox="1">
            <a:spLocks/>
          </p:cNvSpPr>
          <p:nvPr/>
        </p:nvSpPr>
        <p:spPr>
          <a:xfrm>
            <a:off x="409132" y="241583"/>
            <a:ext cx="8033532" cy="466911"/>
          </a:xfrm>
          <a:prstGeom prst="rect">
            <a:avLst/>
          </a:prstGeom>
        </p:spPr>
        <p:txBody>
          <a:bodyPr/>
          <a:lstStyle>
            <a:lvl1pPr algn="l" defTabSz="914400" rtl="0" eaLnBrk="1" latinLnBrk="0" hangingPunct="1">
              <a:lnSpc>
                <a:spcPct val="100000"/>
              </a:lnSpc>
              <a:spcBef>
                <a:spcPct val="0"/>
              </a:spcBef>
              <a:buNone/>
              <a:defRPr lang="en-US" sz="2400" b="1" i="0" kern="1200" dirty="0" smtClean="0">
                <a:solidFill>
                  <a:schemeClr val="tx2"/>
                </a:solidFill>
                <a:latin typeface="Verdana" panose="020B0604030504040204" pitchFamily="34" charset="0"/>
                <a:ea typeface="+mj-ea"/>
                <a:cs typeface="+mj-cs"/>
              </a:defRPr>
            </a:lvl1pPr>
          </a:lstStyle>
          <a:p>
            <a:r>
              <a:rPr lang="en-US" dirty="0"/>
              <a:t>Case Study: Accor</a:t>
            </a:r>
          </a:p>
          <a:p>
            <a:r>
              <a:rPr lang="en-US" sz="1200" b="0" dirty="0"/>
              <a:t>(</a:t>
            </a:r>
            <a:r>
              <a:rPr lang="fr-FR" sz="1200" b="0" dirty="0" err="1"/>
              <a:t>Senegal</a:t>
            </a:r>
            <a:r>
              <a:rPr lang="fr-FR" sz="1200" b="0" dirty="0"/>
              <a:t>, Cote d’Ivoire, </a:t>
            </a:r>
            <a:r>
              <a:rPr lang="fr-FR" sz="1200" b="0" dirty="0" err="1"/>
              <a:t>Cameroon</a:t>
            </a:r>
            <a:r>
              <a:rPr lang="fr-FR" sz="1200" b="0" dirty="0"/>
              <a:t>, Ghana, Nigeria, South </a:t>
            </a:r>
            <a:r>
              <a:rPr lang="fr-FR" sz="1200" b="0" dirty="0" err="1"/>
              <a:t>Africa</a:t>
            </a:r>
            <a:r>
              <a:rPr lang="fr-FR" sz="1200" b="0" dirty="0"/>
              <a:t>, Madagascar, DRC, Togo, Benin, Chad, Equatorial </a:t>
            </a:r>
            <a:r>
              <a:rPr lang="fr-FR" sz="1200" b="0" dirty="0" err="1"/>
              <a:t>Guinea</a:t>
            </a:r>
            <a:r>
              <a:rPr lang="fr-FR" sz="1200" b="0" dirty="0"/>
              <a:t>, </a:t>
            </a:r>
            <a:r>
              <a:rPr lang="fr-FR" sz="1200" b="0" dirty="0" err="1"/>
              <a:t>Morocco</a:t>
            </a:r>
            <a:r>
              <a:rPr lang="fr-FR" sz="1200" b="0" dirty="0"/>
              <a:t>, </a:t>
            </a:r>
            <a:r>
              <a:rPr lang="fr-FR" sz="1200" b="0" dirty="0" err="1"/>
              <a:t>Algeria</a:t>
            </a:r>
            <a:r>
              <a:rPr lang="fr-FR" sz="1200" b="0" dirty="0"/>
              <a:t>, </a:t>
            </a:r>
            <a:r>
              <a:rPr lang="fr-FR" sz="1200" b="0" dirty="0" err="1"/>
              <a:t>Tunisia</a:t>
            </a:r>
            <a:r>
              <a:rPr lang="fr-FR" sz="1200" b="0" dirty="0"/>
              <a:t>)</a:t>
            </a:r>
          </a:p>
        </p:txBody>
      </p:sp>
      <p:pic>
        <p:nvPicPr>
          <p:cNvPr id="15" name="Picture 2" descr="logo de Accor">
            <a:extLst>
              <a:ext uri="{FF2B5EF4-FFF2-40B4-BE49-F238E27FC236}">
                <a16:creationId xmlns:a16="http://schemas.microsoft.com/office/drawing/2014/main" id="{DE2DC952-78EF-034A-ADD2-7F0394488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0153" y="87025"/>
            <a:ext cx="1258253" cy="1077007"/>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4">
            <a:extLst>
              <a:ext uri="{FF2B5EF4-FFF2-40B4-BE49-F238E27FC236}">
                <a16:creationId xmlns:a16="http://schemas.microsoft.com/office/drawing/2014/main" id="{F31D4DD6-DBCB-F843-8BB5-F360C4C2165A}"/>
              </a:ext>
            </a:extLst>
          </p:cNvPr>
          <p:cNvPicPr>
            <a:picLocks noChangeAspect="1"/>
          </p:cNvPicPr>
          <p:nvPr/>
        </p:nvPicPr>
        <p:blipFill>
          <a:blip r:embed="rId4"/>
          <a:stretch>
            <a:fillRect/>
          </a:stretch>
        </p:blipFill>
        <p:spPr>
          <a:xfrm>
            <a:off x="115409" y="4803561"/>
            <a:ext cx="2633534" cy="1975151"/>
          </a:xfrm>
          <a:prstGeom prst="rect">
            <a:avLst/>
          </a:prstGeom>
        </p:spPr>
      </p:pic>
      <p:pic>
        <p:nvPicPr>
          <p:cNvPr id="18" name="Image 22">
            <a:extLst>
              <a:ext uri="{FF2B5EF4-FFF2-40B4-BE49-F238E27FC236}">
                <a16:creationId xmlns:a16="http://schemas.microsoft.com/office/drawing/2014/main" id="{AADB0B18-F786-9241-B12D-1E4677E838AB}"/>
              </a:ext>
            </a:extLst>
          </p:cNvPr>
          <p:cNvPicPr>
            <a:picLocks noChangeAspect="1"/>
          </p:cNvPicPr>
          <p:nvPr/>
        </p:nvPicPr>
        <p:blipFill>
          <a:blip r:embed="rId5"/>
          <a:stretch>
            <a:fillRect/>
          </a:stretch>
        </p:blipFill>
        <p:spPr>
          <a:xfrm>
            <a:off x="2846594" y="4803560"/>
            <a:ext cx="2633534" cy="1975151"/>
          </a:xfrm>
          <a:prstGeom prst="rect">
            <a:avLst/>
          </a:prstGeom>
        </p:spPr>
      </p:pic>
      <p:pic>
        <p:nvPicPr>
          <p:cNvPr id="19" name="Image 24">
            <a:extLst>
              <a:ext uri="{FF2B5EF4-FFF2-40B4-BE49-F238E27FC236}">
                <a16:creationId xmlns:a16="http://schemas.microsoft.com/office/drawing/2014/main" id="{75A8EFC3-83ED-D541-96AD-CD555C9E6FCF}"/>
              </a:ext>
            </a:extLst>
          </p:cNvPr>
          <p:cNvPicPr>
            <a:picLocks noChangeAspect="1"/>
          </p:cNvPicPr>
          <p:nvPr/>
        </p:nvPicPr>
        <p:blipFill>
          <a:blip r:embed="rId6"/>
          <a:stretch>
            <a:fillRect/>
          </a:stretch>
        </p:blipFill>
        <p:spPr>
          <a:xfrm>
            <a:off x="5587039" y="4803560"/>
            <a:ext cx="2633534" cy="1975151"/>
          </a:xfrm>
          <a:prstGeom prst="rect">
            <a:avLst/>
          </a:prstGeom>
        </p:spPr>
      </p:pic>
    </p:spTree>
    <p:extLst>
      <p:ext uri="{BB962C8B-B14F-4D97-AF65-F5344CB8AC3E}">
        <p14:creationId xmlns:p14="http://schemas.microsoft.com/office/powerpoint/2010/main" val="394448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Custom Design">
  <a:themeElements>
    <a:clrScheme name="dentsu colour palette">
      <a:dk1>
        <a:srgbClr val="05051E"/>
      </a:dk1>
      <a:lt1>
        <a:srgbClr val="FFFFFF"/>
      </a:lt1>
      <a:dk2>
        <a:srgbClr val="000000"/>
      </a:dk2>
      <a:lt2>
        <a:srgbClr val="E5E5E8"/>
      </a:lt2>
      <a:accent1>
        <a:srgbClr val="60607D"/>
      </a:accent1>
      <a:accent2>
        <a:srgbClr val="9B9BAE"/>
      </a:accent2>
      <a:accent3>
        <a:srgbClr val="007EFF"/>
      </a:accent3>
      <a:accent4>
        <a:srgbClr val="00CACF"/>
      </a:accent4>
      <a:accent5>
        <a:srgbClr val="5B19C3"/>
      </a:accent5>
      <a:accent6>
        <a:srgbClr val="A32CC1"/>
      </a:accent6>
      <a:hlink>
        <a:srgbClr val="007EFF"/>
      </a:hlink>
      <a:folHlink>
        <a:srgbClr val="A32C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ntsu creds deck Q3" id="{D5C9B14F-6F40-4195-A837-19757408FC47}" vid="{6CC06601-2D1E-4FAF-86CE-6C365FA3D882}"/>
    </a:ext>
  </a:extLst>
</a:theme>
</file>

<file path=ppt/theme/theme2.xml><?xml version="1.0" encoding="utf-8"?>
<a:theme xmlns:a="http://schemas.openxmlformats.org/drawingml/2006/main" name="3_Custom Design">
  <a:themeElements>
    <a:clrScheme name="dentsu colour palette">
      <a:dk1>
        <a:srgbClr val="000020"/>
      </a:dk1>
      <a:lt1>
        <a:srgbClr val="FFFFFF"/>
      </a:lt1>
      <a:dk2>
        <a:srgbClr val="000000"/>
      </a:dk2>
      <a:lt2>
        <a:srgbClr val="E5E5E8"/>
      </a:lt2>
      <a:accent1>
        <a:srgbClr val="60607D"/>
      </a:accent1>
      <a:accent2>
        <a:srgbClr val="9B9BAE"/>
      </a:accent2>
      <a:accent3>
        <a:srgbClr val="007EFF"/>
      </a:accent3>
      <a:accent4>
        <a:srgbClr val="00CACF"/>
      </a:accent4>
      <a:accent5>
        <a:srgbClr val="5B19C3"/>
      </a:accent5>
      <a:accent6>
        <a:srgbClr val="A32CC1"/>
      </a:accent6>
      <a:hlink>
        <a:srgbClr val="007EFF"/>
      </a:hlink>
      <a:folHlink>
        <a:srgbClr val="A32C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ntsu creds deck Q3" id="{D5C9B14F-6F40-4195-A837-19757408FC47}" vid="{1A9AA00E-1B3A-4BB6-A0AF-654FEA85C9E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E93B3A1-ED57-A14C-80B7-93F8047F658F}">
  <we:reference id="wa200000729" version="3.8.294.0" store="en-US" storeType="OMEX"/>
  <we:alternateReferences>
    <we:reference id="wa200000729" version="3.8.294.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2418E1E6784943AF38B137601B9CC3" ma:contentTypeVersion="12" ma:contentTypeDescription="Create a new document." ma:contentTypeScope="" ma:versionID="ed6f2efa099992b39b90b9d8122747a7">
  <xsd:schema xmlns:xsd="http://www.w3.org/2001/XMLSchema" xmlns:xs="http://www.w3.org/2001/XMLSchema" xmlns:p="http://schemas.microsoft.com/office/2006/metadata/properties" xmlns:ns2="956cf2c5-d4df-4ed5-8196-522688854ee6" xmlns:ns3="5c8c214c-1609-4c92-8fd9-860bec9649c9" targetNamespace="http://schemas.microsoft.com/office/2006/metadata/properties" ma:root="true" ma:fieldsID="cb84daa404c665a2df9fc22b7dec4197" ns2:_="" ns3:_="">
    <xsd:import namespace="956cf2c5-d4df-4ed5-8196-522688854ee6"/>
    <xsd:import namespace="5c8c214c-1609-4c92-8fd9-860bec9649c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6cf2c5-d4df-4ed5-8196-522688854e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f2fb0f5-e63c-4e8e-9ea5-5963d22110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8c214c-1609-4c92-8fd9-860bec9649c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455fdaa-09ce-46e9-8337-fe9196feb93d}" ma:internalName="TaxCatchAll" ma:showField="CatchAllData" ma:web="5c8c214c-1609-4c92-8fd9-860bec964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6cf2c5-d4df-4ed5-8196-522688854ee6">
      <Terms xmlns="http://schemas.microsoft.com/office/infopath/2007/PartnerControls"/>
    </lcf76f155ced4ddcb4097134ff3c332f>
    <TaxCatchAll xmlns="5c8c214c-1609-4c92-8fd9-860bec9649c9" xsi:nil="true"/>
  </documentManagement>
</p:properties>
</file>

<file path=customXml/itemProps1.xml><?xml version="1.0" encoding="utf-8"?>
<ds:datastoreItem xmlns:ds="http://schemas.openxmlformats.org/officeDocument/2006/customXml" ds:itemID="{2A170AC0-D7E7-4FDB-B27A-6736C8BF42B3}"/>
</file>

<file path=customXml/itemProps2.xml><?xml version="1.0" encoding="utf-8"?>
<ds:datastoreItem xmlns:ds="http://schemas.openxmlformats.org/officeDocument/2006/customXml" ds:itemID="{A2631DFA-D77B-4776-B797-1E4000F36FC6}">
  <ds:schemaRefs>
    <ds:schemaRef ds:uri="http://schemas.microsoft.com/sharepoint/v3/contenttype/forms"/>
  </ds:schemaRefs>
</ds:datastoreItem>
</file>

<file path=customXml/itemProps3.xml><?xml version="1.0" encoding="utf-8"?>
<ds:datastoreItem xmlns:ds="http://schemas.openxmlformats.org/officeDocument/2006/customXml" ds:itemID="{3E835110-ECAD-460F-8DB4-CB97629A0FBE}">
  <ds:schemaRefs>
    <ds:schemaRef ds:uri="http://schemas.microsoft.com/office/2006/documentManagement/types"/>
    <ds:schemaRef ds:uri="http://schemas.microsoft.com/office/2006/metadata/properties"/>
    <ds:schemaRef ds:uri="8a691b77-0ace-4e82-a655-75604035822f"/>
    <ds:schemaRef ds:uri="http://purl.org/dc/elements/1.1/"/>
    <ds:schemaRef ds:uri="http://schemas.openxmlformats.org/package/2006/metadata/core-properties"/>
    <ds:schemaRef ds:uri="http://schemas.microsoft.com/office/infopath/2007/PartnerControls"/>
    <ds:schemaRef ds:uri="http://purl.org/dc/terms/"/>
    <ds:schemaRef ds:uri="322e5c62-fd47-4813-bb47-d08ae74ccbc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1147</TotalTime>
  <Words>512</Words>
  <Application>Microsoft Macintosh PowerPoint</Application>
  <PresentationFormat>Widescreen</PresentationFormat>
  <Paragraphs>33</Paragraphs>
  <Slides>1</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vt:i4>
      </vt:variant>
    </vt:vector>
  </HeadingPairs>
  <TitlesOfParts>
    <vt:vector size="13" baseType="lpstr">
      <vt:lpstr>Arial</vt:lpstr>
      <vt:lpstr>Calibri</vt:lpstr>
      <vt:lpstr>Corbel</vt:lpstr>
      <vt:lpstr>Gotham</vt:lpstr>
      <vt:lpstr>Gotham-Book</vt:lpstr>
      <vt:lpstr>Halcom Book Italic</vt:lpstr>
      <vt:lpstr>Helvetica Neue</vt:lpstr>
      <vt:lpstr>Helvetica Neue Light</vt:lpstr>
      <vt:lpstr>Helvetica Neue Medium</vt:lpstr>
      <vt:lpstr>Verdana</vt:lpstr>
      <vt:lpstr>2_Custom Design</vt:lpstr>
      <vt:lpstr>3_Custom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Sakura Martin</dc:creator>
  <cp:lastModifiedBy>Mboms Onguene</cp:lastModifiedBy>
  <cp:revision>34</cp:revision>
  <dcterms:created xsi:type="dcterms:W3CDTF">2020-08-05T11:07:06Z</dcterms:created>
  <dcterms:modified xsi:type="dcterms:W3CDTF">2024-07-11T17:16:37Z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0x0101007E8DE47B0EA31B44AAA6EDF7B745C13A</vt:lpwstr>
  </property>
</Properties>
</file>