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1" r:id="rId4"/>
    <p:sldMasterId id="2147483830" r:id="rId5"/>
  </p:sldMasterIdLst>
  <p:notesMasterIdLst>
    <p:notesMasterId r:id="rId9"/>
  </p:notesMasterIdLst>
  <p:handoutMasterIdLst>
    <p:handoutMasterId r:id="rId10"/>
  </p:handoutMasterIdLst>
  <p:sldIdLst>
    <p:sldId id="2132740680" r:id="rId6"/>
    <p:sldId id="2132740674" r:id="rId7"/>
    <p:sldId id="213274068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wn Rowlands" initials="DR" lastIdx="6" clrIdx="0">
    <p:extLst>
      <p:ext uri="{19B8F6BF-5375-455C-9EA6-DF929625EA0E}">
        <p15:presenceInfo xmlns:p15="http://schemas.microsoft.com/office/powerpoint/2012/main" userId="S::dawn.rowlands@dentsuaegis.com::41c21600-fb1e-44e7-b70f-c7abca950755" providerId="AD"/>
      </p:ext>
    </p:extLst>
  </p:cmAuthor>
  <p:cmAuthor id="2" name="Lana Marais" initials="LM" lastIdx="1" clrIdx="1">
    <p:extLst>
      <p:ext uri="{19B8F6BF-5375-455C-9EA6-DF929625EA0E}">
        <p15:presenceInfo xmlns:p15="http://schemas.microsoft.com/office/powerpoint/2012/main" userId="S::lana.marais@dentsuaegis.com::3bb6b066-3fde-40ea-b0e2-919656b2827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2F70"/>
    <a:srgbClr val="DF0616"/>
    <a:srgbClr val="F5D45D"/>
    <a:srgbClr val="EB0303"/>
    <a:srgbClr val="F2E82D"/>
    <a:srgbClr val="FFF805"/>
    <a:srgbClr val="AC8356"/>
    <a:srgbClr val="F458EF"/>
    <a:srgbClr val="9B9BAE"/>
    <a:srgbClr val="BFBF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50"/>
    <p:restoredTop sz="96327"/>
  </p:normalViewPr>
  <p:slideViewPr>
    <p:cSldViewPr snapToGrid="0">
      <p:cViewPr varScale="1">
        <p:scale>
          <a:sx n="114" d="100"/>
          <a:sy n="114" d="100"/>
        </p:scale>
        <p:origin x="728" y="168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574F63B-3C28-EB4F-A6CF-AA6E2B0BC4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Verdana" panose="020B060403050404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3335B6-4317-1941-86FE-ED2094F4421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4FF547-BD71-F141-83A2-C0DF91E7E7AE}" type="datetimeFigureOut">
              <a:rPr lang="en-US" smtClean="0">
                <a:latin typeface="Verdana" panose="020B0604030504040204" pitchFamily="34" charset="0"/>
              </a:rPr>
              <a:t>7/11/24</a:t>
            </a:fld>
            <a:endParaRPr lang="en-US">
              <a:latin typeface="Verdana" panose="020B060403050404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DFD6F2-B528-B74A-B932-32A91DA5556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Verdana" panose="020B060403050404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278FFD-83E7-4B46-8F30-B2CECB4DF38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29871F-A68B-DA41-89D4-04B019ABD59C}" type="slidenum">
              <a:rPr lang="en-US" smtClean="0">
                <a:latin typeface="Verdana" panose="020B0604030504040204" pitchFamily="34" charset="0"/>
              </a:rPr>
              <a:t>‹#›</a:t>
            </a:fld>
            <a:endParaRPr lang="en-US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1068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Verdana" panose="020B0604030504040204" pitchFamily="34" charset="0"/>
              </a:defRPr>
            </a:lvl1pPr>
          </a:lstStyle>
          <a:p>
            <a:fld id="{95DFA534-6F97-6C42-B943-D62DFC841446}" type="datetimeFigureOut">
              <a:rPr lang="en-US" smtClean="0"/>
              <a:pPr/>
              <a:t>7/11/24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Verdana" panose="020B0604030504040204" pitchFamily="34" charset="0"/>
              </a:defRPr>
            </a:lvl1pPr>
          </a:lstStyle>
          <a:p>
            <a:fld id="{DE49D8D9-ECEF-0E4B-AB41-E318378FDD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132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9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9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bject, light&#10;&#10;Description automatically generated">
            <a:extLst>
              <a:ext uri="{FF2B5EF4-FFF2-40B4-BE49-F238E27FC236}">
                <a16:creationId xmlns:a16="http://schemas.microsoft.com/office/drawing/2014/main" id="{4F2ACEA7-E808-E347-B061-20343814BC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88ADE54-010B-6040-9A30-9698AD290A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151" y="2404370"/>
            <a:ext cx="6227762" cy="1651330"/>
          </a:xfrm>
        </p:spPr>
        <p:txBody>
          <a:bodyPr lIns="0" tIns="0" bIns="0" anchor="b">
            <a:noAutofit/>
          </a:bodyPr>
          <a:lstStyle>
            <a:lvl1pPr marL="0" indent="0">
              <a:buNone/>
              <a:defRPr sz="48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Presentation title here</a:t>
            </a:r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A226AA2-3DDD-9749-AA27-711C7A5F04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4237038"/>
            <a:ext cx="6227762" cy="490537"/>
          </a:xfrm>
        </p:spPr>
        <p:txBody>
          <a:bodyPr lIns="0" tIns="0" bIns="0" anchor="t">
            <a:normAutofit/>
          </a:bodyPr>
          <a:lstStyle>
            <a:lvl1pPr marL="0" indent="0">
              <a:buNone/>
              <a:defRPr sz="2400" b="0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Subtitle or date</a:t>
            </a:r>
            <a:endParaRPr lang="en-US"/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802D2805-8C82-7A45-8EC6-6FCC9F126A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150" y="6044025"/>
            <a:ext cx="1260474" cy="26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061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id="{72E4627E-C1AA-5046-A64D-3C4BE7468E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92C124F0-383E-F64F-AD6D-1B3C0AAEA1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29B9DB-41FB-2545-9B89-1DAFC95AF5D1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61C5FEDA-3AB4-8949-8C58-421C11ACE2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13" name="Title 7">
            <a:extLst>
              <a:ext uri="{FF2B5EF4-FFF2-40B4-BE49-F238E27FC236}">
                <a16:creationId xmlns:a16="http://schemas.microsoft.com/office/drawing/2014/main" id="{D89A8F34-4439-3C4B-9D26-515780A9A1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7438" y="1557338"/>
            <a:ext cx="5435025" cy="455080"/>
          </a:xfrm>
        </p:spPr>
        <p:txBody>
          <a:bodyPr/>
          <a:lstStyle>
            <a:lvl1pPr>
              <a:lnSpc>
                <a:spcPct val="100000"/>
              </a:lnSpc>
              <a:defRPr sz="32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9E4A651-0BA6-254A-A601-F7F72CD84B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66864" y="2427291"/>
            <a:ext cx="5435600" cy="28733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270241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light, computer&#10;&#10;Description automatically generated">
            <a:extLst>
              <a:ext uri="{FF2B5EF4-FFF2-40B4-BE49-F238E27FC236}">
                <a16:creationId xmlns:a16="http://schemas.microsoft.com/office/drawing/2014/main" id="{73EECB18-0010-1D4C-8794-AC482D59EA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66C41377-5FF8-F245-A480-F0D0D108D9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AECD023-61DA-AB4C-9215-27E145700FB7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D1A46A0E-1CEA-D044-85BB-EFE3CE533E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9" name="Title 7">
            <a:extLst>
              <a:ext uri="{FF2B5EF4-FFF2-40B4-BE49-F238E27FC236}">
                <a16:creationId xmlns:a16="http://schemas.microsoft.com/office/drawing/2014/main" id="{5BC92BFD-9412-A447-985B-68DD664070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4662" y="1557338"/>
            <a:ext cx="6839951" cy="455080"/>
          </a:xfrm>
        </p:spPr>
        <p:txBody>
          <a:bodyPr/>
          <a:lstStyle>
            <a:lvl1pPr>
              <a:lnSpc>
                <a:spcPct val="100000"/>
              </a:lnSpc>
              <a:defRPr sz="32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D7A7DA80-9327-8347-9DE9-57871EFAA288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764088" y="2384426"/>
            <a:ext cx="6840537" cy="358867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325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light&#10;&#10;Description automatically generated">
            <a:extLst>
              <a:ext uri="{FF2B5EF4-FFF2-40B4-BE49-F238E27FC236}">
                <a16:creationId xmlns:a16="http://schemas.microsoft.com/office/drawing/2014/main" id="{D4D80D3E-441A-DF46-B192-FE9EE0D789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E490244-2D3B-4441-A427-4982D33801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7CCD89B-DA56-B948-8098-C983312DE02B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64A54364-393F-F34E-A33F-61562B88BE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13" name="Title 7">
            <a:extLst>
              <a:ext uri="{FF2B5EF4-FFF2-40B4-BE49-F238E27FC236}">
                <a16:creationId xmlns:a16="http://schemas.microsoft.com/office/drawing/2014/main" id="{B6E9A907-D394-214F-9683-614770BB0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4662" y="1557338"/>
            <a:ext cx="6839951" cy="455080"/>
          </a:xfrm>
        </p:spPr>
        <p:txBody>
          <a:bodyPr/>
          <a:lstStyle>
            <a:lvl1pPr>
              <a:lnSpc>
                <a:spcPct val="100000"/>
              </a:lnSpc>
              <a:defRPr sz="32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14" name="Table Placeholder 2">
            <a:extLst>
              <a:ext uri="{FF2B5EF4-FFF2-40B4-BE49-F238E27FC236}">
                <a16:creationId xmlns:a16="http://schemas.microsoft.com/office/drawing/2014/main" id="{BB4BF107-1700-9346-8326-6B46D8C3F028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764088" y="2384426"/>
            <a:ext cx="6840537" cy="358867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46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light&#10;&#10;Description automatically generated">
            <a:extLst>
              <a:ext uri="{FF2B5EF4-FFF2-40B4-BE49-F238E27FC236}">
                <a16:creationId xmlns:a16="http://schemas.microsoft.com/office/drawing/2014/main" id="{4D98362B-8966-2443-98F1-B60D3E41E9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92C124F0-383E-F64F-AD6D-1B3C0AAEA1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29B9DB-41FB-2545-9B89-1DAFC95AF5D1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61C5FEDA-3AB4-8949-8C58-421C11ACE2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84A8BAC3-E913-E449-B099-B3B48EF03B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4662" y="1557338"/>
            <a:ext cx="6839951" cy="455080"/>
          </a:xfrm>
        </p:spPr>
        <p:txBody>
          <a:bodyPr/>
          <a:lstStyle>
            <a:lvl1pPr>
              <a:lnSpc>
                <a:spcPct val="100000"/>
              </a:lnSpc>
              <a:defRPr sz="32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12" name="Table Placeholder 2">
            <a:extLst>
              <a:ext uri="{FF2B5EF4-FFF2-40B4-BE49-F238E27FC236}">
                <a16:creationId xmlns:a16="http://schemas.microsoft.com/office/drawing/2014/main" id="{995DBF4B-24CF-5147-9E66-4CF92CF92D3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764088" y="2384426"/>
            <a:ext cx="6840537" cy="358867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101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5">
            <a:extLst>
              <a:ext uri="{FF2B5EF4-FFF2-40B4-BE49-F238E27FC236}">
                <a16:creationId xmlns:a16="http://schemas.microsoft.com/office/drawing/2014/main" id="{B78E6896-D511-C94F-8AC8-609BF70CCA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3430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8C2051F-13D5-FC4A-B5E4-3A0553A39C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178C1C3-5B3D-C54C-B93D-4CC08C5CD17C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6BC198EC-5A34-9A40-9678-5BEFC8ABF9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D10A31B-E5B5-184E-92AE-C5B45F26CF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859" y="2603335"/>
            <a:ext cx="11022766" cy="1651330"/>
          </a:xfrm>
        </p:spPr>
        <p:txBody>
          <a:bodyPr anchor="ctr">
            <a:normAutofit/>
          </a:bodyPr>
          <a:lstStyle>
            <a:lvl1pPr marL="0" indent="0">
              <a:buNone/>
              <a:defRPr sz="48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01 </a:t>
            </a:r>
            <a:br>
              <a:rPr lang="en-GB"/>
            </a:br>
            <a:r>
              <a:rPr lang="en-GB"/>
              <a:t>this is section divider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209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93A656E0-3484-D540-9FFC-39498FCDE4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3430"/>
          </a:xfrm>
          <a:prstGeom prst="rect">
            <a:avLst/>
          </a:prstGeom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89F685B-F107-E149-83A3-2FC3E3E393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C2FD147-7081-E548-A0E4-5A4FF4417370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090BD5-20E9-0C49-A912-9E56314587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6CCA276-31B5-284C-B397-F1A479D84D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859" y="2603335"/>
            <a:ext cx="11022766" cy="1651330"/>
          </a:xfrm>
        </p:spPr>
        <p:txBody>
          <a:bodyPr anchor="ctr">
            <a:normAutofit/>
          </a:bodyPr>
          <a:lstStyle>
            <a:lvl1pPr marL="0" indent="0">
              <a:buNone/>
              <a:defRPr sz="48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02 </a:t>
            </a:r>
            <a:br>
              <a:rPr lang="en-GB"/>
            </a:br>
            <a:r>
              <a:rPr lang="en-GB"/>
              <a:t>this is section divider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319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5">
            <a:extLst>
              <a:ext uri="{FF2B5EF4-FFF2-40B4-BE49-F238E27FC236}">
                <a16:creationId xmlns:a16="http://schemas.microsoft.com/office/drawing/2014/main" id="{C91795EA-EBD1-EA45-A156-4B31F6A5BC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1E756179-F341-6B49-B9AA-AD641AD585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058A58F-B8BA-4D4A-B90A-9D8D1B595B93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AF6DA8D0-85F7-D141-9DDD-E5E500A10E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83CF373-B81D-A14C-AF2B-22083F3169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859" y="2603335"/>
            <a:ext cx="11022766" cy="1651330"/>
          </a:xfrm>
        </p:spPr>
        <p:txBody>
          <a:bodyPr anchor="ctr">
            <a:normAutofit/>
          </a:bodyPr>
          <a:lstStyle>
            <a:lvl1pPr marL="0" indent="0">
              <a:buNone/>
              <a:defRPr sz="48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03 </a:t>
            </a:r>
            <a:br>
              <a:rPr lang="en-GB"/>
            </a:br>
            <a:r>
              <a:rPr lang="en-GB"/>
              <a:t>this is section divider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977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2AC6F3DE-0BDF-8E4D-A10B-A07E8707BF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AE2E9FC5-6F00-1941-8E87-D1B830B5CC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94947E-024B-B844-8761-2F5EDA5F81AB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85D6152B-60BE-3248-8B72-01EE6E9C4D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6E2E826-8E80-0849-872B-0B096C159B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859" y="2603335"/>
            <a:ext cx="11022766" cy="1651330"/>
          </a:xfrm>
        </p:spPr>
        <p:txBody>
          <a:bodyPr anchor="ctr">
            <a:normAutofit/>
          </a:bodyPr>
          <a:lstStyle>
            <a:lvl1pPr marL="0" indent="0">
              <a:buNone/>
              <a:defRPr sz="48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04 </a:t>
            </a:r>
            <a:br>
              <a:rPr lang="en-GB"/>
            </a:br>
            <a:r>
              <a:rPr lang="en-GB"/>
              <a:t>this is section divider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2883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5">
            <a:extLst>
              <a:ext uri="{FF2B5EF4-FFF2-40B4-BE49-F238E27FC236}">
                <a16:creationId xmlns:a16="http://schemas.microsoft.com/office/drawing/2014/main" id="{ABCF0C96-9B00-6944-B0C9-A1D7E5AE35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430"/>
            <a:ext cx="12256686" cy="6863430"/>
          </a:xfrm>
          <a:prstGeom prst="rect">
            <a:avLst/>
          </a:pr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13FD8D45-6FCB-2845-9E36-982FD484C2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5FB656D-848C-644A-A08C-4443D7113FF0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45907E2F-4B47-2341-8080-1E019AC55B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D29E073B-5920-0941-9D70-CCBB36284B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859" y="2603335"/>
            <a:ext cx="11022766" cy="1651330"/>
          </a:xfrm>
        </p:spPr>
        <p:txBody>
          <a:bodyPr anchor="ctr">
            <a:normAutofit/>
          </a:bodyPr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05 </a:t>
            </a:r>
            <a:br>
              <a:rPr lang="en-GB"/>
            </a:br>
            <a:r>
              <a:rPr lang="en-GB"/>
              <a:t>this is section divider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7140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02006D4B-2C74-8C44-850E-8149283715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46EA227-430B-C74B-8169-BBCF758C2F13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0848A0AA-4F9D-3340-A2BA-2FDB132E71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23473B-6D3F-ED40-9DD3-AD7D88931D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859" y="2603335"/>
            <a:ext cx="11022766" cy="1651330"/>
          </a:xfrm>
        </p:spPr>
        <p:txBody>
          <a:bodyPr anchor="ctr">
            <a:normAutofit/>
          </a:bodyPr>
          <a:lstStyle>
            <a:lvl1pPr marL="0" indent="0">
              <a:buNone/>
              <a:defRPr sz="48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06 </a:t>
            </a:r>
            <a:br>
              <a:rPr lang="en-GB"/>
            </a:br>
            <a:r>
              <a:rPr lang="en-GB"/>
              <a:t>this is section divider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097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light&#10;&#10;Description automatically generated">
            <a:extLst>
              <a:ext uri="{FF2B5EF4-FFF2-40B4-BE49-F238E27FC236}">
                <a16:creationId xmlns:a16="http://schemas.microsoft.com/office/drawing/2014/main" id="{0EB32AC0-5CE2-F949-BA68-72175E343C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E319294C-4E61-6041-B59A-B487C691A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150" y="6044025"/>
            <a:ext cx="1260474" cy="264700"/>
          </a:xfrm>
          <a:prstGeom prst="rect">
            <a:avLst/>
          </a:prstGeom>
        </p:spPr>
      </p:pic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D507D75-2F64-3746-AD4D-DE532836F5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151" y="2404370"/>
            <a:ext cx="6227762" cy="1651330"/>
          </a:xfrm>
        </p:spPr>
        <p:txBody>
          <a:bodyPr lIns="0" tIns="0" bIns="0" anchor="b">
            <a:noAutofit/>
          </a:bodyPr>
          <a:lstStyle>
            <a:lvl1pPr marL="0" indent="0">
              <a:buNone/>
              <a:defRPr sz="48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Presentation title here</a:t>
            </a:r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EB86948D-87B7-8244-BA72-947995E61B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4237038"/>
            <a:ext cx="6227762" cy="490537"/>
          </a:xfrm>
        </p:spPr>
        <p:txBody>
          <a:bodyPr lIns="0" tIns="0" bIns="0" anchor="t">
            <a:normAutofit/>
          </a:bodyPr>
          <a:lstStyle>
            <a:lvl1pPr marL="0" indent="0">
              <a:buNone/>
              <a:defRPr sz="2400" b="0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Subtitle or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9814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ody copy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E264174D-84E2-8B43-B75E-BE34C07308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A809E9-7F47-254B-A13B-1E7C25F394CD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D5C5879B-A8B7-C147-9395-11B4FF53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14" name="Title 7">
            <a:extLst>
              <a:ext uri="{FF2B5EF4-FFF2-40B4-BE49-F238E27FC236}">
                <a16:creationId xmlns:a16="http://schemas.microsoft.com/office/drawing/2014/main" id="{41124460-3C7F-E64C-8D37-F89435BBDC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0ACEB318-7C8A-7941-B6C4-80D3959965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5050"/>
            <a:ext cx="11053762" cy="4678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7161974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headsho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C5DC634-F781-5442-9C5C-EED7074E2D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1122" y="4488161"/>
            <a:ext cx="2160000" cy="108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400"/>
              </a:spcBef>
              <a:buNone/>
              <a:defRPr sz="14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US"/>
              <a:t>&lt;name, job title </a:t>
            </a:r>
            <a:r>
              <a:rPr lang="en-US" err="1"/>
              <a:t>etc</a:t>
            </a:r>
            <a:r>
              <a:rPr lang="en-US"/>
              <a:t>&gt;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036BDFBB-EAC9-AD4A-84D1-0E3355A259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1122" y="2068104"/>
            <a:ext cx="2160000" cy="2160000"/>
          </a:xfrm>
          <a:prstGeom prst="ellipse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 algn="ctr">
              <a:defRPr lang="en-US" sz="11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US"/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1617A87C-2494-9847-AA0A-42E8C52CF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15838" y="2068104"/>
            <a:ext cx="2160000" cy="2160000"/>
          </a:xfrm>
          <a:prstGeom prst="ellipse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 algn="ctr">
              <a:defRPr lang="en-US" sz="11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US"/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E073DB1E-DB06-1940-AAAA-F30F6C63FB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12775" y="2068104"/>
            <a:ext cx="2160000" cy="2160000"/>
          </a:xfrm>
          <a:prstGeom prst="ellipse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 algn="ctr">
              <a:defRPr lang="en-US" sz="11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US"/>
          </a:p>
        </p:txBody>
      </p:sp>
      <p:sp>
        <p:nvSpPr>
          <p:cNvPr id="18" name="Picture Placeholder 12">
            <a:extLst>
              <a:ext uri="{FF2B5EF4-FFF2-40B4-BE49-F238E27FC236}">
                <a16:creationId xmlns:a16="http://schemas.microsoft.com/office/drawing/2014/main" id="{1989ED62-74A0-AB47-ACEA-3A9E32DB952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02083" y="2068104"/>
            <a:ext cx="2160000" cy="2160000"/>
          </a:xfrm>
          <a:prstGeom prst="ellipse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 algn="ctr">
              <a:defRPr lang="en-US" sz="11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45ADCFC-4ABF-C44C-BF7B-CD386819D9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0963" y="4488161"/>
            <a:ext cx="2160000" cy="108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400"/>
              </a:spcBef>
              <a:buNone/>
              <a:defRPr sz="14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US"/>
              <a:t>&lt;name, job title </a:t>
            </a:r>
            <a:r>
              <a:rPr lang="en-US" err="1"/>
              <a:t>etc</a:t>
            </a:r>
            <a:r>
              <a:rPr lang="en-US"/>
              <a:t>&gt;</a:t>
            </a:r>
          </a:p>
          <a:p>
            <a:pPr lvl="0"/>
            <a:endParaRPr lang="en-US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B25A3C0F-9B45-8F4B-B390-6C2D4BB0B6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5337" y="4488161"/>
            <a:ext cx="2160000" cy="108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400"/>
              </a:spcBef>
              <a:buNone/>
              <a:defRPr sz="14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US"/>
              <a:t>&lt;name, job title </a:t>
            </a:r>
            <a:r>
              <a:rPr lang="en-US" err="1"/>
              <a:t>etc</a:t>
            </a:r>
            <a:r>
              <a:rPr lang="en-US"/>
              <a:t>&gt;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EBBF00E-5C37-3E43-AFA5-627023A68D1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02083" y="4488161"/>
            <a:ext cx="2160000" cy="108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400"/>
              </a:spcBef>
              <a:buNone/>
              <a:defRPr sz="14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US"/>
              <a:t>&lt;name, job title </a:t>
            </a:r>
            <a:r>
              <a:rPr lang="en-US" err="1"/>
              <a:t>etc</a:t>
            </a:r>
            <a:r>
              <a:rPr lang="en-US"/>
              <a:t>&gt;</a:t>
            </a:r>
          </a:p>
        </p:txBody>
      </p:sp>
      <p:sp>
        <p:nvSpPr>
          <p:cNvPr id="26" name="Slide Number Placeholder 3">
            <a:extLst>
              <a:ext uri="{FF2B5EF4-FFF2-40B4-BE49-F238E27FC236}">
                <a16:creationId xmlns:a16="http://schemas.microsoft.com/office/drawing/2014/main" id="{EA07B462-2FD9-0949-AA7C-E7CB035091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5491D49-E710-6746-B81A-A04C308AAEE3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0EF95B2D-8561-9248-A196-A0CEDB0A6C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23" name="Title 7">
            <a:extLst>
              <a:ext uri="{FF2B5EF4-FFF2-40B4-BE49-F238E27FC236}">
                <a16:creationId xmlns:a16="http://schemas.microsoft.com/office/drawing/2014/main" id="{40C1A1C1-8922-4C43-82E7-931822EE9A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725961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ody copy_2">
    <p:bg>
      <p:bgPr>
        <a:solidFill>
          <a:srgbClr val="0001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D59F5E3A-C969-CE40-9075-5D0115CB3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9E9C4078-0855-D34B-8C17-06B30F2364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F66DA2D-B5CB-1543-892C-B23D217B35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5050"/>
            <a:ext cx="11053762" cy="4678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itle 7">
            <a:extLst>
              <a:ext uri="{FF2B5EF4-FFF2-40B4-BE49-F238E27FC236}">
                <a16:creationId xmlns:a16="http://schemas.microsoft.com/office/drawing/2014/main" id="{CFCB9F36-16E2-BA44-9C3C-53A3F19DFF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19C91AE-2F7C-2440-863A-184266CA0757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AF0B0F54-6CBF-0941-B7B6-BD847B3A0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0299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ody copy_4">
    <p:bg>
      <p:bgPr>
        <a:solidFill>
          <a:srgbClr val="0001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omputer, food&#10;&#10;Description automatically generated">
            <a:extLst>
              <a:ext uri="{FF2B5EF4-FFF2-40B4-BE49-F238E27FC236}">
                <a16:creationId xmlns:a16="http://schemas.microsoft.com/office/drawing/2014/main" id="{78996D8F-6027-1048-BD7C-781A86CAA9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D797CEB7-02E8-9248-8A9E-629A65474E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681F30F-33C6-B341-A600-72429E4D96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5050"/>
            <a:ext cx="11053762" cy="4678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itle 7">
            <a:extLst>
              <a:ext uri="{FF2B5EF4-FFF2-40B4-BE49-F238E27FC236}">
                <a16:creationId xmlns:a16="http://schemas.microsoft.com/office/drawing/2014/main" id="{296FF16A-A6DF-8040-9797-89D0338A10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402706A-204F-FB48-AE80-CDB0A8CCA9A2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12A5BBED-34FB-2944-BE56-0A35A4F964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105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ody copy_5">
    <p:bg>
      <p:bgPr>
        <a:solidFill>
          <a:srgbClr val="0001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omputer&#10;&#10;Description automatically generated">
            <a:extLst>
              <a:ext uri="{FF2B5EF4-FFF2-40B4-BE49-F238E27FC236}">
                <a16:creationId xmlns:a16="http://schemas.microsoft.com/office/drawing/2014/main" id="{CD6E9C46-EBA6-F949-9E03-86ACD8223E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A883FD04-DE52-E946-BB75-10964813BB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E84A758-45D8-1B48-8D89-DAD16014E5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5050"/>
            <a:ext cx="11053762" cy="4678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itle 7">
            <a:extLst>
              <a:ext uri="{FF2B5EF4-FFF2-40B4-BE49-F238E27FC236}">
                <a16:creationId xmlns:a16="http://schemas.microsoft.com/office/drawing/2014/main" id="{73C2E691-D82F-F142-AE04-E8F2F57DC2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3655D8A-034F-4B4F-8DDB-A1D13336CFA6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F27F3F2A-1446-DB4B-A081-4B9BB0EAC8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268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bg>
      <p:bgPr>
        <a:solidFill>
          <a:srgbClr val="0001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D1FC62B1-ED76-C046-9954-0AEEE7CA14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13E95D5E-9106-F54C-9243-72DE401DED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708FDE3-FCA5-FF43-96AC-85134A41A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5050"/>
            <a:ext cx="11053762" cy="4678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itle 7">
            <a:extLst>
              <a:ext uri="{FF2B5EF4-FFF2-40B4-BE49-F238E27FC236}">
                <a16:creationId xmlns:a16="http://schemas.microsoft.com/office/drawing/2014/main" id="{E55068EF-3C71-8344-A9C7-3A8DAC9AAE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E15ECE-A920-1E49-A4CD-CB73D30AA4A9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993AFB3C-7A7A-CF45-8880-0FE8A145F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0961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solidFill>
          <a:srgbClr val="0001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omputer&#10;&#10;Description automatically generated">
            <a:extLst>
              <a:ext uri="{FF2B5EF4-FFF2-40B4-BE49-F238E27FC236}">
                <a16:creationId xmlns:a16="http://schemas.microsoft.com/office/drawing/2014/main" id="{42450C6D-C70C-9F4D-A552-B3FBC05729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F209AE4C-9456-384A-A0C2-E96B94AC3B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BE97842-78D2-8648-84EF-B55E6B5B47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5050"/>
            <a:ext cx="11053762" cy="4678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itle 7">
            <a:extLst>
              <a:ext uri="{FF2B5EF4-FFF2-40B4-BE49-F238E27FC236}">
                <a16:creationId xmlns:a16="http://schemas.microsoft.com/office/drawing/2014/main" id="{CCF326CC-048C-0243-B564-FF04C5BC3B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7545FD-3A71-0743-827C-79D8F48FB4CF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A2FFFF98-3E6A-D74B-85CD-DA65849256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4790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bg>
      <p:bgPr>
        <a:solidFill>
          <a:srgbClr val="0001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itting, plate&#10;&#10;Description automatically generated">
            <a:extLst>
              <a:ext uri="{FF2B5EF4-FFF2-40B4-BE49-F238E27FC236}">
                <a16:creationId xmlns:a16="http://schemas.microsoft.com/office/drawing/2014/main" id="{9F7EFB49-C705-B94C-9A59-6D29CDFAFF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37D85914-BF2E-1F42-850C-CDEF426E5E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E033039-B798-0A49-8E6B-D7F2B5F78C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5050"/>
            <a:ext cx="11053762" cy="4678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itle 7">
            <a:extLst>
              <a:ext uri="{FF2B5EF4-FFF2-40B4-BE49-F238E27FC236}">
                <a16:creationId xmlns:a16="http://schemas.microsoft.com/office/drawing/2014/main" id="{77633439-C15B-434E-9446-AD530FAA79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1A34687-0394-6445-B732-55AB666C6EEF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3DE34E1-F2E3-574E-B1AF-571931D254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3965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C5DC634-F781-5442-9C5C-EED7074E2D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3899" y="4488161"/>
            <a:ext cx="2160000" cy="10800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 sz="1200" b="0" i="0" dirty="0">
                <a:latin typeface="Verdana" panose="020B0604030504040204" pitchFamily="34" charset="0"/>
              </a:defRPr>
            </a:lvl1pPr>
          </a:lstStyle>
          <a:p>
            <a:pPr marL="285750" lvl="0" indent="-285750" algn="ctr">
              <a:spcBef>
                <a:spcPts val="400"/>
              </a:spcBef>
            </a:pPr>
            <a:r>
              <a:rPr lang="en-US"/>
              <a:t>Click to edit text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036BDFBB-EAC9-AD4A-84D1-0E3355A259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26211" y="2068104"/>
            <a:ext cx="2160000" cy="2160000"/>
          </a:xfrm>
          <a:prstGeom prst="ellipse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Picture</a:t>
            </a:r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1617A87C-2494-9847-AA0A-42E8C52CF1B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11557" y="2068104"/>
            <a:ext cx="2160000" cy="2160000"/>
          </a:xfrm>
          <a:prstGeom prst="ellipse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Picture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45ADCFC-4ABF-C44C-BF7B-CD386819D9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96682" y="4488161"/>
            <a:ext cx="2160000" cy="10800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 sz="1200" b="0" i="0" dirty="0">
                <a:latin typeface="Verdana" panose="020B0604030504040204" pitchFamily="34" charset="0"/>
              </a:defRPr>
            </a:lvl1pPr>
          </a:lstStyle>
          <a:p>
            <a:pPr marL="285750" lvl="0" indent="-285750" algn="ctr">
              <a:spcBef>
                <a:spcPts val="400"/>
              </a:spcBef>
            </a:pPr>
            <a:r>
              <a:rPr lang="en-US"/>
              <a:t>Click to edit text</a:t>
            </a:r>
          </a:p>
          <a:p>
            <a:pPr marL="285750" lvl="0" indent="-285750" algn="ctr">
              <a:spcBef>
                <a:spcPts val="400"/>
              </a:spcBef>
            </a:pPr>
            <a:endParaRPr lang="en-US"/>
          </a:p>
        </p:txBody>
      </p:sp>
      <p:sp>
        <p:nvSpPr>
          <p:cNvPr id="17" name="Title 7">
            <a:extLst>
              <a:ext uri="{FF2B5EF4-FFF2-40B4-BE49-F238E27FC236}">
                <a16:creationId xmlns:a16="http://schemas.microsoft.com/office/drawing/2014/main" id="{3BA9BF2D-BB3A-E44C-AD67-0D0948B422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2205E01F-31DF-584D-AC00-B1E024F19D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68635D2-FDE1-FE44-BCA9-ECCCCD8DBB13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39DF963-4AC4-8E4B-9F32-4C084E33EE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1678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C5DC634-F781-5442-9C5C-EED7074E2D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82165" y="4488161"/>
            <a:ext cx="2160000" cy="10800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ctr">
              <a:buNone/>
              <a:defRPr lang="en-US" sz="1200" dirty="0"/>
            </a:lvl1pPr>
          </a:lstStyle>
          <a:p>
            <a:pPr marL="285750" lvl="0" indent="-285750" algn="ctr">
              <a:spcBef>
                <a:spcPts val="400"/>
              </a:spcBef>
            </a:pPr>
            <a:r>
              <a:rPr lang="en-US"/>
              <a:t>Click to edit text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036BDFBB-EAC9-AD4A-84D1-0E3355A259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04477" y="2068104"/>
            <a:ext cx="2160000" cy="2160000"/>
          </a:xfrm>
          <a:prstGeom prst="ellipse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1617A87C-2494-9847-AA0A-42E8C52CF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021210" y="2068104"/>
            <a:ext cx="2160000" cy="2160000"/>
          </a:xfrm>
          <a:prstGeom prst="ellipse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 algn="l">
              <a:defRPr lang="en-US" sz="11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45ADCFC-4ABF-C44C-BF7B-CD386819D9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06335" y="4488161"/>
            <a:ext cx="2160000" cy="10800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ctr">
              <a:buNone/>
              <a:defRPr lang="en-US" sz="1200" dirty="0"/>
            </a:lvl1pPr>
          </a:lstStyle>
          <a:p>
            <a:pPr marL="285750" lvl="0" indent="-285750" algn="ctr">
              <a:spcBef>
                <a:spcPts val="400"/>
              </a:spcBef>
            </a:pPr>
            <a:r>
              <a:rPr lang="en-US"/>
              <a:t>Click to edit text</a:t>
            </a:r>
          </a:p>
          <a:p>
            <a:pPr marL="285750" lvl="0" indent="-285750" algn="ctr">
              <a:spcBef>
                <a:spcPts val="400"/>
              </a:spcBef>
            </a:pPr>
            <a:endParaRPr lang="en-US"/>
          </a:p>
        </p:txBody>
      </p:sp>
      <p:sp>
        <p:nvSpPr>
          <p:cNvPr id="12" name="Picture Placeholder 12">
            <a:extLst>
              <a:ext uri="{FF2B5EF4-FFF2-40B4-BE49-F238E27FC236}">
                <a16:creationId xmlns:a16="http://schemas.microsoft.com/office/drawing/2014/main" id="{22962176-AB28-264C-A8FF-E587D3B4EF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814343" y="2068104"/>
            <a:ext cx="2160000" cy="2160000"/>
          </a:xfrm>
          <a:prstGeom prst="ellipse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5D2F101-EEFD-5740-B146-066749CF77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9468" y="4488161"/>
            <a:ext cx="2160000" cy="10800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ctr">
              <a:buNone/>
              <a:defRPr lang="en-US" sz="1200" dirty="0"/>
            </a:lvl1pPr>
          </a:lstStyle>
          <a:p>
            <a:pPr marL="285750" lvl="0" indent="-285750" algn="ctr">
              <a:spcBef>
                <a:spcPts val="400"/>
              </a:spcBef>
            </a:pPr>
            <a:r>
              <a:rPr lang="en-US"/>
              <a:t>Click to edit text</a:t>
            </a:r>
          </a:p>
          <a:p>
            <a:pPr marL="285750" lvl="0" indent="-285750" algn="ctr">
              <a:spcBef>
                <a:spcPts val="400"/>
              </a:spcBef>
            </a:pPr>
            <a:endParaRPr lang="en-US"/>
          </a:p>
        </p:txBody>
      </p:sp>
      <p:sp>
        <p:nvSpPr>
          <p:cNvPr id="14" name="Title 7">
            <a:extLst>
              <a:ext uri="{FF2B5EF4-FFF2-40B4-BE49-F238E27FC236}">
                <a16:creationId xmlns:a16="http://schemas.microsoft.com/office/drawing/2014/main" id="{272506B0-5D4C-354C-9096-16589F2D0F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0077C8A4-F2B7-AF4C-8CDD-1215ABE35D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E9F88A7-0ED1-4F43-A536-409AD6F7D048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50DF4E70-E61A-5747-A696-C501072F85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18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ood, light&#10;&#10;Description automatically generated">
            <a:extLst>
              <a:ext uri="{FF2B5EF4-FFF2-40B4-BE49-F238E27FC236}">
                <a16:creationId xmlns:a16="http://schemas.microsoft.com/office/drawing/2014/main" id="{9E9759B4-A6BA-554F-B14C-77196F8773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8CB286F-49AB-3641-93F6-CF55DE77CC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150" y="6044025"/>
            <a:ext cx="1260474" cy="264700"/>
          </a:xfrm>
          <a:prstGeom prst="rect">
            <a:avLst/>
          </a:prstGeom>
        </p:spPr>
      </p:pic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3CA4E98E-5624-904D-8963-2897EF20D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151" y="2404370"/>
            <a:ext cx="6227762" cy="1651330"/>
          </a:xfrm>
        </p:spPr>
        <p:txBody>
          <a:bodyPr lIns="0" tIns="0" bIns="0" anchor="b">
            <a:noAutofit/>
          </a:bodyPr>
          <a:lstStyle>
            <a:lvl1pPr marL="0" indent="0">
              <a:buNone/>
              <a:defRPr sz="48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Presentation title here</a:t>
            </a:r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47A0A9E6-1D75-E14A-9BD3-A2C47A074B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4237038"/>
            <a:ext cx="6227762" cy="490537"/>
          </a:xfrm>
        </p:spPr>
        <p:txBody>
          <a:bodyPr lIns="0" tIns="0" bIns="0" anchor="t">
            <a:normAutofit/>
          </a:bodyPr>
          <a:lstStyle>
            <a:lvl1pPr marL="0" indent="0">
              <a:buNone/>
              <a:defRPr sz="2400" b="0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Subtitle or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1367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C5DC634-F781-5442-9C5C-EED7074E2D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95754" y="4488161"/>
            <a:ext cx="2160000" cy="10800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ctr">
              <a:buNone/>
              <a:defRPr lang="en-US" sz="1200" dirty="0"/>
            </a:lvl1pPr>
          </a:lstStyle>
          <a:p>
            <a:pPr marL="285750" lvl="0" indent="-285750" algn="ctr">
              <a:spcBef>
                <a:spcPts val="400"/>
              </a:spcBef>
            </a:pPr>
            <a:r>
              <a:rPr lang="en-US"/>
              <a:t>Click to edit text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036BDFBB-EAC9-AD4A-84D1-0E3355A259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90904" y="2068104"/>
            <a:ext cx="2160000" cy="2160000"/>
          </a:xfrm>
          <a:prstGeom prst="ellipse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1617A87C-2494-9847-AA0A-42E8C52CF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78282" y="2068104"/>
            <a:ext cx="2160000" cy="2160000"/>
          </a:xfrm>
          <a:prstGeom prst="ellipse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45ADCFC-4ABF-C44C-BF7B-CD386819D9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87982" y="4488161"/>
            <a:ext cx="2160000" cy="10800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ctr">
              <a:buNone/>
              <a:defRPr lang="en-US" sz="1200" dirty="0"/>
            </a:lvl1pPr>
          </a:lstStyle>
          <a:p>
            <a:pPr marL="285750" lvl="0" indent="-285750" algn="ctr">
              <a:spcBef>
                <a:spcPts val="400"/>
              </a:spcBef>
            </a:pPr>
            <a:r>
              <a:rPr lang="en-US"/>
              <a:t>Click to edit text</a:t>
            </a:r>
          </a:p>
          <a:p>
            <a:pPr marL="285750" lvl="0" indent="-285750" algn="ctr">
              <a:spcBef>
                <a:spcPts val="400"/>
              </a:spcBef>
            </a:pPr>
            <a:endParaRPr lang="en-US"/>
          </a:p>
        </p:txBody>
      </p:sp>
      <p:sp>
        <p:nvSpPr>
          <p:cNvPr id="12" name="Picture Placeholder 12">
            <a:extLst>
              <a:ext uri="{FF2B5EF4-FFF2-40B4-BE49-F238E27FC236}">
                <a16:creationId xmlns:a16="http://schemas.microsoft.com/office/drawing/2014/main" id="{22962176-AB28-264C-A8FF-E587D3B4EF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365661" y="2068104"/>
            <a:ext cx="2160000" cy="2160000"/>
          </a:xfrm>
          <a:prstGeom prst="ellipse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5D2F101-EEFD-5740-B146-066749CF77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80210" y="4488161"/>
            <a:ext cx="2160000" cy="10800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ctr">
              <a:buNone/>
              <a:defRPr lang="en-US" sz="1200" dirty="0"/>
            </a:lvl1pPr>
          </a:lstStyle>
          <a:p>
            <a:pPr marL="285750" lvl="0" indent="-285750" algn="ctr">
              <a:spcBef>
                <a:spcPts val="400"/>
              </a:spcBef>
            </a:pPr>
            <a:r>
              <a:rPr lang="en-US"/>
              <a:t>Click to edit text</a:t>
            </a:r>
          </a:p>
          <a:p>
            <a:pPr marL="285750" lvl="0" indent="-285750" algn="ctr">
              <a:spcBef>
                <a:spcPts val="400"/>
              </a:spcBef>
            </a:pPr>
            <a:endParaRPr lang="en-US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CD1A16A-85B3-194E-8BD8-83E446789CA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3526" y="4488161"/>
            <a:ext cx="2160000" cy="10800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ctr">
              <a:buNone/>
              <a:defRPr lang="en-US" sz="1200" dirty="0"/>
            </a:lvl1pPr>
          </a:lstStyle>
          <a:p>
            <a:pPr marL="285750" lvl="0" indent="-285750" algn="ctr">
              <a:spcBef>
                <a:spcPts val="400"/>
              </a:spcBef>
            </a:pPr>
            <a:r>
              <a:rPr lang="en-US"/>
              <a:t>Click to edit text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9AAA25CD-13BD-1B49-8C5F-07002E4B022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03526" y="2068104"/>
            <a:ext cx="2160000" cy="2160000"/>
          </a:xfrm>
          <a:prstGeom prst="ellipse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5969244A-B21C-514B-A9A0-B475F1206E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91A8D77-E438-4A4A-B506-FC2270F761A9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1203FC0-FAB8-9545-A692-EFA642898A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26" name="Title 7">
            <a:extLst>
              <a:ext uri="{FF2B5EF4-FFF2-40B4-BE49-F238E27FC236}">
                <a16:creationId xmlns:a16="http://schemas.microsoft.com/office/drawing/2014/main" id="{AA3EE9BD-2ABB-B442-B13B-400F1DEE0D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42287502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97CC306-7028-D048-9CAF-6792C0AE34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35864" y="0"/>
            <a:ext cx="4656136" cy="6858000"/>
          </a:xfrm>
          <a:prstGeom prst="rect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7772D0F1-8942-964A-BAD6-7DEA58050C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059102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E1F4776C-4E00-7549-AE2D-84B1351FA1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7322"/>
            <a:ext cx="6298511" cy="467576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 lang="en-US" dirty="0"/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Click to add text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4830D6E-CB79-5141-A16E-1825C3510836}"/>
              </a:ext>
            </a:extLst>
          </p:cNvPr>
          <p:cNvCxnSpPr>
            <a:cxnSpLocks/>
            <a:endCxn id="14" idx="1"/>
          </p:cNvCxnSpPr>
          <p:nvPr userDrawn="1"/>
        </p:nvCxnSpPr>
        <p:spPr>
          <a:xfrm>
            <a:off x="1091045" y="6601979"/>
            <a:ext cx="5968057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870B9E6D-5CE6-1943-9330-19D3059BD4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12" name="Title 7">
            <a:extLst>
              <a:ext uri="{FF2B5EF4-FFF2-40B4-BE49-F238E27FC236}">
                <a16:creationId xmlns:a16="http://schemas.microsoft.com/office/drawing/2014/main" id="{AC218462-40ED-2442-829D-8444B9392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6298511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2638388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 image (half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97CC306-7028-D048-9CAF-6792C0AE34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7438" y="0"/>
            <a:ext cx="6024561" cy="6858000"/>
          </a:xfrm>
          <a:prstGeom prst="rect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 algn="l">
              <a:defRPr lang="en-US" sz="11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0CD0FC81-BA8D-E340-BAF7-35CDB8B627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642128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11910414-3486-FF41-99AB-153831FE5E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B63E8CD-4650-8640-8B5F-0D3575198B4C}"/>
              </a:ext>
            </a:extLst>
          </p:cNvPr>
          <p:cNvCxnSpPr>
            <a:cxnSpLocks/>
            <a:endCxn id="14" idx="1"/>
          </p:cNvCxnSpPr>
          <p:nvPr userDrawn="1"/>
        </p:nvCxnSpPr>
        <p:spPr>
          <a:xfrm>
            <a:off x="1091045" y="6601979"/>
            <a:ext cx="4551083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1848A041-31A4-F646-8129-72E9FC4D2C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7322"/>
            <a:ext cx="5091265" cy="467576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>
              <a:defRPr lang="en-US" dirty="0"/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Click to add text</a:t>
            </a:r>
          </a:p>
        </p:txBody>
      </p:sp>
      <p:sp>
        <p:nvSpPr>
          <p:cNvPr id="19" name="Title 7">
            <a:extLst>
              <a:ext uri="{FF2B5EF4-FFF2-40B4-BE49-F238E27FC236}">
                <a16:creationId xmlns:a16="http://schemas.microsoft.com/office/drawing/2014/main" id="{6F6E5906-D22B-CF4A-914D-F8F265AB27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5091265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34611113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_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 shot of a computer&#10;&#10;Description automatically generated">
            <a:extLst>
              <a:ext uri="{FF2B5EF4-FFF2-40B4-BE49-F238E27FC236}">
                <a16:creationId xmlns:a16="http://schemas.microsoft.com/office/drawing/2014/main" id="{C52E49E9-EF58-DA48-8FE9-68D4218151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1"/>
          <a:stretch/>
        </p:blipFill>
        <p:spPr>
          <a:xfrm>
            <a:off x="4670848" y="742674"/>
            <a:ext cx="8980798" cy="5372651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3457585-CA24-7F44-A744-1C06A4B65C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48671" y="1169581"/>
            <a:ext cx="6819014" cy="4295553"/>
          </a:xfrm>
          <a:prstGeom prst="rect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 algn="l">
              <a:defRPr lang="en-US" sz="11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992AF68A-CF2B-094E-8BC2-42A9DD7CF4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C0D9525-60A1-2B4B-9ACD-D432F8FBB405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4980021B-C6A7-1E41-8EDB-B4C59618D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F0FAB8A8-80FA-D24A-B235-D9E15D9802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7322"/>
            <a:ext cx="4606925" cy="3987802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>
              <a:spcAft>
                <a:spcPts val="1200"/>
              </a:spcAft>
              <a:defRPr lang="en-US" dirty="0"/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Click to add text</a:t>
            </a:r>
          </a:p>
        </p:txBody>
      </p:sp>
      <p:sp>
        <p:nvSpPr>
          <p:cNvPr id="22" name="Title 7">
            <a:extLst>
              <a:ext uri="{FF2B5EF4-FFF2-40B4-BE49-F238E27FC236}">
                <a16:creationId xmlns:a16="http://schemas.microsoft.com/office/drawing/2014/main" id="{5BB0C0E1-C7B6-4040-A6AD-23CCF2B291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4606925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0326411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_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walking down a street&#10;&#10;Description automatically generated">
            <a:extLst>
              <a:ext uri="{FF2B5EF4-FFF2-40B4-BE49-F238E27FC236}">
                <a16:creationId xmlns:a16="http://schemas.microsoft.com/office/drawing/2014/main" id="{9389CBA9-E23C-EE4D-A6F0-694EC023F0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7324" y="1754632"/>
            <a:ext cx="4925105" cy="3283403"/>
          </a:xfrm>
          <a:prstGeom prst="rect">
            <a:avLst/>
          </a:prstGeom>
        </p:spPr>
      </p:pic>
      <p:pic>
        <p:nvPicPr>
          <p:cNvPr id="14" name="Picture 13" descr="A screen shot of a computer&#10;&#10;Description automatically generated">
            <a:extLst>
              <a:ext uri="{FF2B5EF4-FFF2-40B4-BE49-F238E27FC236}">
                <a16:creationId xmlns:a16="http://schemas.microsoft.com/office/drawing/2014/main" id="{723682FE-1634-A64F-9612-F48579F270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1"/>
          <a:stretch/>
        </p:blipFill>
        <p:spPr>
          <a:xfrm>
            <a:off x="5499884" y="1535673"/>
            <a:ext cx="6329681" cy="3786653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3457585-CA24-7F44-A744-1C06A4B65C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53997" y="1842072"/>
            <a:ext cx="4778961" cy="3018685"/>
          </a:xfrm>
          <a:prstGeom prst="rect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2473EFC7-96F7-3143-867E-B58F4960EE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21E89C9-72DA-2440-9AB3-DB17ED432BF0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1FDD7530-CFFE-5C4A-9943-AD25B1E1D3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8F597596-CA99-C340-920D-56AB8CC902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7322"/>
            <a:ext cx="5091265" cy="467576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>
              <a:buNone/>
              <a:defRPr lang="en-US" dirty="0"/>
            </a:lvl1pPr>
          </a:lstStyle>
          <a:p>
            <a:pPr marL="285750" lvl="0" indent="-285750">
              <a:lnSpc>
                <a:spcPct val="150000"/>
              </a:lnSpc>
            </a:pPr>
            <a:r>
              <a:rPr lang="en-US"/>
              <a:t>Click to add text</a:t>
            </a:r>
          </a:p>
        </p:txBody>
      </p:sp>
      <p:sp>
        <p:nvSpPr>
          <p:cNvPr id="23" name="Title 7">
            <a:extLst>
              <a:ext uri="{FF2B5EF4-FFF2-40B4-BE49-F238E27FC236}">
                <a16:creationId xmlns:a16="http://schemas.microsoft.com/office/drawing/2014/main" id="{84DAA48F-7F9C-8E4D-9B48-84A64A4AF9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5091265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42523277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creen shot of a computer&#10;&#10;Description automatically generated">
            <a:extLst>
              <a:ext uri="{FF2B5EF4-FFF2-40B4-BE49-F238E27FC236}">
                <a16:creationId xmlns:a16="http://schemas.microsoft.com/office/drawing/2014/main" id="{6355A77A-C694-9345-9BE3-0AF295DC14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1"/>
          <a:stretch/>
        </p:blipFill>
        <p:spPr>
          <a:xfrm>
            <a:off x="204841" y="2077394"/>
            <a:ext cx="4635223" cy="2872106"/>
          </a:xfrm>
          <a:prstGeom prst="rect">
            <a:avLst/>
          </a:prstGeom>
          <a:effectLst>
            <a:outerShdw blurRad="381000" dist="381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6582AE76-9A23-594B-BB3B-167A33674D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2080" y="2316734"/>
            <a:ext cx="2760609" cy="2255533"/>
          </a:xfrm>
          <a:prstGeom prst="rect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pic>
        <p:nvPicPr>
          <p:cNvPr id="16" name="Picture 15" descr="A screen shot of a computer&#10;&#10;Description automatically generated">
            <a:extLst>
              <a:ext uri="{FF2B5EF4-FFF2-40B4-BE49-F238E27FC236}">
                <a16:creationId xmlns:a16="http://schemas.microsoft.com/office/drawing/2014/main" id="{CC3F0AE6-4C64-614F-96B3-CA21607149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1"/>
          <a:stretch/>
        </p:blipFill>
        <p:spPr>
          <a:xfrm>
            <a:off x="7376000" y="2077394"/>
            <a:ext cx="4635223" cy="2872106"/>
          </a:xfrm>
          <a:prstGeom prst="rect">
            <a:avLst/>
          </a:prstGeom>
          <a:effectLst>
            <a:outerShdw blurRad="381000" dist="381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ECFEC9CE-C8D5-BA41-9FF6-B05281BE45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76081" y="2316734"/>
            <a:ext cx="2777903" cy="2255533"/>
          </a:xfrm>
          <a:prstGeom prst="rect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pic>
        <p:nvPicPr>
          <p:cNvPr id="19" name="Picture 18" descr="A screen shot of a computer&#10;&#10;Description automatically generated">
            <a:extLst>
              <a:ext uri="{FF2B5EF4-FFF2-40B4-BE49-F238E27FC236}">
                <a16:creationId xmlns:a16="http://schemas.microsoft.com/office/drawing/2014/main" id="{A1D40775-D5D7-8C4D-AC74-8B60C98476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1"/>
          <a:stretch/>
        </p:blipFill>
        <p:spPr>
          <a:xfrm>
            <a:off x="2943192" y="1705031"/>
            <a:ext cx="6329681" cy="3786653"/>
          </a:xfrm>
          <a:prstGeom prst="rect">
            <a:avLst/>
          </a:prstGeom>
          <a:effectLst>
            <a:outerShdw blurRad="381000" dist="381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C48FEC0A-C564-5642-B45E-8E7F0A81ECE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03504" y="2010749"/>
            <a:ext cx="4806753" cy="3004872"/>
          </a:xfrm>
          <a:prstGeom prst="rect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780BDAB4-78E5-CF4A-94DD-1516963EF2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B3B2626-F0DD-6B4C-99E1-3F822860FC27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A picture containing drawing&#10;&#10;Description automatically generated">
            <a:extLst>
              <a:ext uri="{FF2B5EF4-FFF2-40B4-BE49-F238E27FC236}">
                <a16:creationId xmlns:a16="http://schemas.microsoft.com/office/drawing/2014/main" id="{1BC64293-1F9E-9145-B19A-34A222B126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26" name="Title 7">
            <a:extLst>
              <a:ext uri="{FF2B5EF4-FFF2-40B4-BE49-F238E27FC236}">
                <a16:creationId xmlns:a16="http://schemas.microsoft.com/office/drawing/2014/main" id="{2260D2E2-3D12-A340-AE06-9364DDBAA2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9476665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4222C54-EFE1-1144-8978-7855F8794C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67778" y="235876"/>
            <a:ext cx="3032455" cy="6059378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3457585-CA24-7F44-A744-1C06A4B65C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58734" y="622418"/>
            <a:ext cx="2448000" cy="5437033"/>
          </a:xfrm>
          <a:prstGeom prst="roundRect">
            <a:avLst>
              <a:gd name="adj" fmla="val 12987"/>
            </a:avLst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B5DD0DB-6B90-B24A-B233-964AF4AE3E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8F60C31-1806-5443-BC72-6BA66055F544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0A8CF5D-2C57-704C-8E5E-E1820AEF76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048614D5-4B81-3345-BE2C-A9A68136F7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7322"/>
            <a:ext cx="6877050" cy="467576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>
              <a:defRPr lang="en-US" dirty="0"/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Click to add text</a:t>
            </a:r>
          </a:p>
        </p:txBody>
      </p:sp>
      <p:sp>
        <p:nvSpPr>
          <p:cNvPr id="21" name="Title 7">
            <a:extLst>
              <a:ext uri="{FF2B5EF4-FFF2-40B4-BE49-F238E27FC236}">
                <a16:creationId xmlns:a16="http://schemas.microsoft.com/office/drawing/2014/main" id="{E2F577D0-90F9-B344-A222-70CD7D51C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6877050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9975398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95432CF-5CAE-F945-BCE9-86815FD2B9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C5DC634-F781-5442-9C5C-EED7074E2D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2528888"/>
            <a:ext cx="9828213" cy="18002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buNone/>
              <a:defRPr sz="24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C12A4D1C-D1ED-2D43-9C18-D75D3FF44B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 flipV="1">
            <a:off x="1103586" y="6601345"/>
            <a:ext cx="10242000" cy="3600"/>
          </a:xfrm>
          <a:prstGeom prst="rect">
            <a:avLst/>
          </a:prstGeo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C616D500-29CF-8C42-9638-B9A32C6B0A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5ECC29C-8DB0-F743-ADBC-55955B81C9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50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6DDA91E-13C6-BF40-84A2-AFA4B3B8B5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6671FF9-FC4C-2D41-B273-57D63BD5595A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F07C6707-6510-1A42-BE76-1DD69F3614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BB9F5871-0CE9-0446-8D17-556798E490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2528888"/>
            <a:ext cx="9828213" cy="18002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buNone/>
              <a:defRPr sz="24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33421229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sphe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bject, star, device, light&#10;&#10;Description automatically generated">
            <a:extLst>
              <a:ext uri="{FF2B5EF4-FFF2-40B4-BE49-F238E27FC236}">
                <a16:creationId xmlns:a16="http://schemas.microsoft.com/office/drawing/2014/main" id="{92B77904-A61F-1B47-85BD-8697EE5342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033EB89-5AFB-1944-8033-FFCE5FFF83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4BA670B-8F02-9B44-9856-6088ECF90CAF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BD39C22-1138-D84C-AF07-3E8B6AF2EC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0FF5194-AD3F-284F-AC0B-24EDE7A468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2528888"/>
            <a:ext cx="9828213" cy="18002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buNone/>
              <a:defRPr sz="24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1646333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light, star, glass&#10;&#10;Description automatically generated">
            <a:extLst>
              <a:ext uri="{FF2B5EF4-FFF2-40B4-BE49-F238E27FC236}">
                <a16:creationId xmlns:a16="http://schemas.microsoft.com/office/drawing/2014/main" id="{EDFF6AD6-3CBD-0945-B3A7-3A6A5CB492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DF7213D-F8D0-F54F-8235-B23F19C0B1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150" y="6044025"/>
            <a:ext cx="1260474" cy="264700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D9E9500-A3D6-E14B-9E42-3993A4AFE1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151" y="2404370"/>
            <a:ext cx="6227762" cy="1651330"/>
          </a:xfrm>
        </p:spPr>
        <p:txBody>
          <a:bodyPr lIns="0" tIns="0" bIns="0" anchor="b">
            <a:noAutofit/>
          </a:bodyPr>
          <a:lstStyle>
            <a:lvl1pPr marL="0" indent="0">
              <a:buNone/>
              <a:defRPr sz="48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Presentation title here</a:t>
            </a:r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6F1EBF2-504D-A840-8ACE-9262F51EF9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4237038"/>
            <a:ext cx="6227762" cy="490537"/>
          </a:xfrm>
        </p:spPr>
        <p:txBody>
          <a:bodyPr lIns="0" tIns="0" bIns="0" anchor="t">
            <a:normAutofit/>
          </a:bodyPr>
          <a:lstStyle>
            <a:lvl1pPr marL="0" indent="0">
              <a:buNone/>
              <a:defRPr sz="2400" b="0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Subtitle or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6540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light&#10;&#10;Description automatically generated">
            <a:extLst>
              <a:ext uri="{FF2B5EF4-FFF2-40B4-BE49-F238E27FC236}">
                <a16:creationId xmlns:a16="http://schemas.microsoft.com/office/drawing/2014/main" id="{C3BED0EF-DEEF-8142-8A2C-74A6FB949F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648" y="0"/>
            <a:ext cx="12192000" cy="687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8429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04152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Prospect Logo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0370" y="6263755"/>
            <a:ext cx="419255" cy="35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781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ase Cover">
    <p:bg>
      <p:bgPr>
        <a:solidFill>
          <a:srgbClr val="FDBB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ular Callout 5"/>
          <p:cNvSpPr/>
          <p:nvPr userDrawn="1"/>
        </p:nvSpPr>
        <p:spPr>
          <a:xfrm>
            <a:off x="-4769" y="-521100"/>
            <a:ext cx="3131087" cy="408215"/>
          </a:xfrm>
          <a:prstGeom prst="wedgeRectCallout">
            <a:avLst>
              <a:gd name="adj1" fmla="val -22965"/>
              <a:gd name="adj2" fmla="val 48263"/>
            </a:avLst>
          </a:prstGeom>
          <a:solidFill>
            <a:srgbClr val="FF511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kern="0" cap="all" spc="133" baseline="0" dirty="0">
                <a:solidFill>
                  <a:schemeClr val="bg1"/>
                </a:solidFill>
                <a:latin typeface="Helvetica Neue"/>
                <a:cs typeface="Helvetica Neue Medium"/>
              </a:rPr>
              <a:t>CASE COVER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F2C8FDC-16A9-8B4B-8DF8-E136AB0F75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533" y="6261117"/>
            <a:ext cx="694267" cy="203200"/>
          </a:xfrm>
          <a:prstGeom prst="rect">
            <a:avLst/>
          </a:prstGeom>
        </p:spPr>
      </p:pic>
      <p:sp>
        <p:nvSpPr>
          <p:cNvPr id="26" name="SmartArt Placeholder 2">
            <a:extLst>
              <a:ext uri="{FF2B5EF4-FFF2-40B4-BE49-F238E27FC236}">
                <a16:creationId xmlns:a16="http://schemas.microsoft.com/office/drawing/2014/main" id="{6ABC7CF1-E067-EC4E-B8B7-47A42FD9D3E2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>
          <a:xfrm>
            <a:off x="390825" y="1185629"/>
            <a:ext cx="456000" cy="3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/>
          <a:lstStyle>
            <a:lvl1pPr marL="0" indent="0">
              <a:buNone/>
              <a:defRPr sz="133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7BCB07D1-B939-324A-9D82-30AF9EC39B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0826" y="2363427"/>
            <a:ext cx="4205684" cy="1373687"/>
          </a:xfrm>
          <a:prstGeom prst="rect">
            <a:avLst/>
          </a:prstGeom>
        </p:spPr>
        <p:txBody>
          <a:bodyPr lIns="0" tIns="0" rIns="0" bIns="0"/>
          <a:lstStyle>
            <a:lvl1pPr marL="0" indent="0" algn="just">
              <a:lnSpc>
                <a:spcPts val="2133"/>
              </a:lnSpc>
              <a:buNone/>
              <a:defRPr sz="1600" b="0" i="0">
                <a:solidFill>
                  <a:schemeClr val="bg1"/>
                </a:solidFill>
                <a:latin typeface="Helvetica Neue Light" panose="02000503000000020004" pitchFamily="2" charset="0"/>
                <a:ea typeface="Helvetica Neue Light" panose="02000503000000020004" pitchFamily="2" charset="0"/>
                <a:cs typeface="Helvetica Neue Light" panose="02000503000000020004" pitchFamily="2" charset="0"/>
              </a:defRPr>
            </a:lvl1pPr>
          </a:lstStyle>
          <a:p>
            <a:pPr lvl="0"/>
            <a:r>
              <a:rPr lang="en-GB" dirty="0"/>
              <a:t>Lorem Ipsum is simply dummy text of the printing and typesetting industry. It has been the industry’s standard dummy text ever since the 1500s, when an unknown printer took a galley of type.</a:t>
            </a:r>
            <a:endParaRPr lang="en-US" dirty="0"/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92D3C380-F2A4-C94C-91B1-E48D6A20139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0826" y="1449363"/>
            <a:ext cx="4205684" cy="7923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867"/>
              </a:lnSpc>
              <a:buNone/>
              <a:defRPr sz="5333" b="0" i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pPr lvl="0"/>
            <a:r>
              <a:rPr lang="en-GB" b="0" i="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2511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al Slide Big L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his is a label"/>
          <p:cNvSpPr txBox="1">
            <a:spLocks noGrp="1"/>
          </p:cNvSpPr>
          <p:nvPr>
            <p:ph type="body" sz="quarter" idx="13"/>
          </p:nvPr>
        </p:nvSpPr>
        <p:spPr>
          <a:xfrm>
            <a:off x="323850" y="270256"/>
            <a:ext cx="1125629" cy="205184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marL="0" indent="0" algn="l">
              <a:buSzTx/>
              <a:buNone/>
              <a:defRPr sz="2000" spc="-40" baseline="5000"/>
            </a:lvl1pPr>
          </a:lstStyle>
          <a:p>
            <a:r>
              <a:t>This is a label</a:t>
            </a:r>
          </a:p>
        </p:txBody>
      </p:sp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95252" y="6368009"/>
            <a:ext cx="220524" cy="230683"/>
          </a:xfrm>
          <a:prstGeom prst="rect">
            <a:avLst/>
          </a:prstGeom>
        </p:spPr>
        <p:txBody>
          <a:bodyPr/>
          <a:lstStyle>
            <a:lvl1pPr algn="r">
              <a:defRPr spc="-24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2845499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663E9D-DD2A-134A-9122-B1EDF15822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69" y="-47070"/>
            <a:ext cx="12195969" cy="6905070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88ADE54-010B-6040-9A30-9698AD290A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151" y="2404370"/>
            <a:ext cx="6227762" cy="1651330"/>
          </a:xfrm>
        </p:spPr>
        <p:txBody>
          <a:bodyPr lIns="0" tIns="0" bIns="0" anchor="b">
            <a:noAutofit/>
          </a:bodyPr>
          <a:lstStyle>
            <a:lvl1pPr marL="0" indent="0">
              <a:buNone/>
              <a:defRPr sz="48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Presentation title here</a:t>
            </a:r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A226AA2-3DDD-9749-AA27-711C7A5F04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4237038"/>
            <a:ext cx="6227762" cy="490537"/>
          </a:xfrm>
        </p:spPr>
        <p:txBody>
          <a:bodyPr lIns="0" tIns="0" bIns="0" anchor="t">
            <a:normAutofit/>
          </a:bodyPr>
          <a:lstStyle>
            <a:lvl1pPr marL="0" indent="0">
              <a:buNone/>
              <a:defRPr sz="2400" b="0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Subtitle or date</a:t>
            </a:r>
            <a:endParaRPr lang="en-US"/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802D2805-8C82-7A45-8EC6-6FCC9F126A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150" y="6044025"/>
            <a:ext cx="1260474" cy="26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3597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5CFBCE9-1D60-C24B-A9AF-6972A6FAE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3983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E319294C-4E61-6041-B59A-B487C691A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150" y="6044025"/>
            <a:ext cx="1260474" cy="264700"/>
          </a:xfrm>
          <a:prstGeom prst="rect">
            <a:avLst/>
          </a:prstGeom>
        </p:spPr>
      </p:pic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D507D75-2F64-3746-AD4D-DE532836F5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151" y="2404370"/>
            <a:ext cx="6227762" cy="1651330"/>
          </a:xfrm>
        </p:spPr>
        <p:txBody>
          <a:bodyPr lIns="0" tIns="0" bIns="0" anchor="b">
            <a:noAutofit/>
          </a:bodyPr>
          <a:lstStyle>
            <a:lvl1pPr marL="0" indent="0">
              <a:buNone/>
              <a:defRPr sz="48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Presentation title here</a:t>
            </a:r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EB86948D-87B7-8244-BA72-947995E61B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4237038"/>
            <a:ext cx="6227762" cy="490537"/>
          </a:xfrm>
        </p:spPr>
        <p:txBody>
          <a:bodyPr lIns="0" tIns="0" bIns="0" anchor="t">
            <a:normAutofit/>
          </a:bodyPr>
          <a:lstStyle>
            <a:lvl1pPr marL="0" indent="0">
              <a:buNone/>
              <a:defRPr sz="2400" b="0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Subtitle or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608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D9F8D2-EB41-E54B-88B3-C0FA872FFD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8CB286F-49AB-3641-93F6-CF55DE77CC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150" y="6044025"/>
            <a:ext cx="1260474" cy="264700"/>
          </a:xfrm>
          <a:prstGeom prst="rect">
            <a:avLst/>
          </a:prstGeom>
        </p:spPr>
      </p:pic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3CA4E98E-5624-904D-8963-2897EF20D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151" y="2404370"/>
            <a:ext cx="6227762" cy="1651330"/>
          </a:xfrm>
        </p:spPr>
        <p:txBody>
          <a:bodyPr lIns="0" tIns="0" bIns="0" anchor="b">
            <a:noAutofit/>
          </a:bodyPr>
          <a:lstStyle>
            <a:lvl1pPr marL="0" indent="0">
              <a:buNone/>
              <a:defRPr sz="48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Presentation title here</a:t>
            </a:r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47A0A9E6-1D75-E14A-9BD3-A2C47A074B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4237038"/>
            <a:ext cx="6227762" cy="490537"/>
          </a:xfrm>
        </p:spPr>
        <p:txBody>
          <a:bodyPr lIns="0" tIns="0" bIns="0" anchor="t">
            <a:normAutofit/>
          </a:bodyPr>
          <a:lstStyle>
            <a:lvl1pPr marL="0" indent="0">
              <a:buNone/>
              <a:defRPr sz="2400" b="0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Subtitle or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9165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B78312-A32C-BC4F-90B4-CAA7E5E1B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60532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DF7213D-F8D0-F54F-8235-B23F19C0B1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150" y="6044025"/>
            <a:ext cx="1260474" cy="264700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D9E9500-A3D6-E14B-9E42-3993A4AFE1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151" y="2404370"/>
            <a:ext cx="6227762" cy="1651330"/>
          </a:xfrm>
        </p:spPr>
        <p:txBody>
          <a:bodyPr lIns="0" tIns="0" bIns="0" anchor="b">
            <a:noAutofit/>
          </a:bodyPr>
          <a:lstStyle>
            <a:lvl1pPr marL="0" indent="0">
              <a:buNone/>
              <a:defRPr sz="48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Presentation title here</a:t>
            </a:r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6F1EBF2-504D-A840-8ACE-9262F51EF9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4237038"/>
            <a:ext cx="6227762" cy="490537"/>
          </a:xfrm>
        </p:spPr>
        <p:txBody>
          <a:bodyPr lIns="0" tIns="0" bIns="0" anchor="t">
            <a:normAutofit/>
          </a:bodyPr>
          <a:lstStyle>
            <a:lvl1pPr marL="0" indent="0">
              <a:buNone/>
              <a:defRPr sz="2400" b="0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Subtitle or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8369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03ED81-B5AA-4D42-990E-7C421A8401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4A3C4D2F-3606-F44C-9335-84BF784F92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150" y="6044025"/>
            <a:ext cx="1260474" cy="264700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0FD7F62-52ED-5944-A712-D3A4DD1E9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151" y="2404370"/>
            <a:ext cx="6227762" cy="1651330"/>
          </a:xfrm>
        </p:spPr>
        <p:txBody>
          <a:bodyPr lIns="0" tIns="0" bIns="0" anchor="b">
            <a:noAutofit/>
          </a:bodyPr>
          <a:lstStyle>
            <a:lvl1pPr marL="0" indent="0">
              <a:buNone/>
              <a:defRPr sz="48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Presentation title here</a:t>
            </a:r>
            <a:endParaRPr lang="en-US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10769DE-0F38-1042-9945-B3574BACBF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4237038"/>
            <a:ext cx="6227762" cy="490537"/>
          </a:xfrm>
        </p:spPr>
        <p:txBody>
          <a:bodyPr lIns="0" tIns="0" bIns="0" anchor="t">
            <a:normAutofit/>
          </a:bodyPr>
          <a:lstStyle>
            <a:lvl1pPr marL="0" indent="0">
              <a:buNone/>
              <a:defRPr sz="2400" b="0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Subtitle or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106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itting, light&#10;&#10;Description automatically generated">
            <a:extLst>
              <a:ext uri="{FF2B5EF4-FFF2-40B4-BE49-F238E27FC236}">
                <a16:creationId xmlns:a16="http://schemas.microsoft.com/office/drawing/2014/main" id="{13CAB077-5D28-8F45-9B68-7374CA4C8E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4A3C4D2F-3606-F44C-9335-84BF784F92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150" y="6044025"/>
            <a:ext cx="1260474" cy="264700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0FD7F62-52ED-5944-A712-D3A4DD1E9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151" y="2404370"/>
            <a:ext cx="6227762" cy="1651330"/>
          </a:xfrm>
        </p:spPr>
        <p:txBody>
          <a:bodyPr lIns="0" tIns="0" bIns="0" anchor="b">
            <a:noAutofit/>
          </a:bodyPr>
          <a:lstStyle>
            <a:lvl1pPr marL="0" indent="0">
              <a:buNone/>
              <a:defRPr sz="48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Presentation title here</a:t>
            </a:r>
            <a:endParaRPr lang="en-US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10769DE-0F38-1042-9945-B3574BACBF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4237038"/>
            <a:ext cx="6227762" cy="490537"/>
          </a:xfrm>
        </p:spPr>
        <p:txBody>
          <a:bodyPr lIns="0" tIns="0" bIns="0" anchor="t">
            <a:normAutofit/>
          </a:bodyPr>
          <a:lstStyle>
            <a:lvl1pPr marL="0" indent="0">
              <a:buNone/>
              <a:defRPr sz="2400" b="0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Subtitle or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8741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id="{A3114437-9D07-2245-83DB-8A2EABE7D2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805412C3-0AB3-854B-9BA5-FD73223AC4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150" y="6044025"/>
            <a:ext cx="1260474" cy="264700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0BBB49F-75EA-E64F-B8C8-A40000A955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151" y="2404370"/>
            <a:ext cx="6227762" cy="1651330"/>
          </a:xfrm>
        </p:spPr>
        <p:txBody>
          <a:bodyPr lIns="0" tIns="0" bIns="0" anchor="b">
            <a:noAutofit/>
          </a:bodyPr>
          <a:lstStyle>
            <a:lvl1pPr marL="0" indent="0">
              <a:buNone/>
              <a:defRPr sz="48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Presentation title here</a:t>
            </a:r>
            <a:endParaRPr lang="en-US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A9FDBE4F-49E7-5247-82EC-29E4D970524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4237038"/>
            <a:ext cx="6227762" cy="490537"/>
          </a:xfrm>
        </p:spPr>
        <p:txBody>
          <a:bodyPr lIns="0" tIns="0" bIns="0" anchor="t">
            <a:normAutofit/>
          </a:bodyPr>
          <a:lstStyle>
            <a:lvl1pPr marL="0" indent="0">
              <a:buNone/>
              <a:defRPr sz="2400" b="0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Subtitle or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8111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9304209-E290-E940-98BB-1D7D2A79B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E71C5259-F096-DA4C-BFFB-60DC1E03A4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66C41377-5FF8-F245-A480-F0D0D108D9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AECD023-61DA-AB4C-9215-27E145700FB7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7">
            <a:extLst>
              <a:ext uri="{FF2B5EF4-FFF2-40B4-BE49-F238E27FC236}">
                <a16:creationId xmlns:a16="http://schemas.microsoft.com/office/drawing/2014/main" id="{5BC92BFD-9412-A447-985B-68DD664070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7438" y="1557338"/>
            <a:ext cx="5435025" cy="455080"/>
          </a:xfrm>
        </p:spPr>
        <p:txBody>
          <a:bodyPr/>
          <a:lstStyle>
            <a:lvl1pPr>
              <a:lnSpc>
                <a:spcPct val="100000"/>
              </a:lnSpc>
              <a:defRPr sz="3200" b="1" i="0">
                <a:solidFill>
                  <a:schemeClr val="tx2"/>
                </a:solidFill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5B1950A6-80EB-B148-8F96-0F6E548099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66864" y="2427291"/>
            <a:ext cx="5435600" cy="28733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0">
                <a:solidFill>
                  <a:schemeClr val="tx2"/>
                </a:solidFill>
                <a:latin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8698397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E9F6247-6399-B84F-8F35-4D497FEC0D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2"/>
            <a:ext cx="12192000" cy="6856635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58C7C66-A251-0648-BD61-BB686348F9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7438" y="1557338"/>
            <a:ext cx="5435025" cy="455080"/>
          </a:xfrm>
        </p:spPr>
        <p:txBody>
          <a:bodyPr/>
          <a:lstStyle>
            <a:lvl1pPr>
              <a:lnSpc>
                <a:spcPct val="100000"/>
              </a:lnSpc>
              <a:defRPr sz="32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808EAAC4-3DEF-B941-9E6C-27627B3FC9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66864" y="2427291"/>
            <a:ext cx="5435600" cy="28733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8619059F-7FDE-144F-80F6-0FBC00A137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6AB31F0A-06D4-F244-83D9-6AD682C7BB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5631102-3F68-924F-9D54-761F642177D9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48655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ABA125-0936-F448-83DA-F90BE9592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71"/>
            <a:ext cx="12192000" cy="6850257"/>
          </a:xfrm>
          <a:prstGeom prst="rect">
            <a:avLst/>
          </a:prstGeom>
        </p:spPr>
      </p:pic>
      <p:sp>
        <p:nvSpPr>
          <p:cNvPr id="13" name="Title 7">
            <a:extLst>
              <a:ext uri="{FF2B5EF4-FFF2-40B4-BE49-F238E27FC236}">
                <a16:creationId xmlns:a16="http://schemas.microsoft.com/office/drawing/2014/main" id="{D89A8F34-4439-3C4B-9D26-515780A9A1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7438" y="1557338"/>
            <a:ext cx="5435025" cy="455080"/>
          </a:xfrm>
        </p:spPr>
        <p:txBody>
          <a:bodyPr/>
          <a:lstStyle>
            <a:lvl1pPr>
              <a:lnSpc>
                <a:spcPct val="100000"/>
              </a:lnSpc>
              <a:defRPr sz="32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9E4A651-0BA6-254A-A601-F7F72CD84B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66864" y="2427291"/>
            <a:ext cx="5435600" cy="28733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9B721CB5-7A13-0A44-AD48-5F842F62CD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80D2B202-4A7B-E94B-B523-9BAFC27B24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391BF34-B8A6-AC4C-A57B-6A8DB452421C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50198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18E8D0-8314-9F4C-9E39-145FB78077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79112" cy="6857999"/>
          </a:xfrm>
          <a:prstGeom prst="rect">
            <a:avLst/>
          </a:prstGeom>
        </p:spPr>
      </p:pic>
      <p:sp>
        <p:nvSpPr>
          <p:cNvPr id="9" name="Title 7">
            <a:extLst>
              <a:ext uri="{FF2B5EF4-FFF2-40B4-BE49-F238E27FC236}">
                <a16:creationId xmlns:a16="http://schemas.microsoft.com/office/drawing/2014/main" id="{5BC92BFD-9412-A447-985B-68DD664070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4662" y="1557338"/>
            <a:ext cx="6839951" cy="455080"/>
          </a:xfrm>
        </p:spPr>
        <p:txBody>
          <a:bodyPr/>
          <a:lstStyle>
            <a:lvl1pPr>
              <a:lnSpc>
                <a:spcPct val="100000"/>
              </a:lnSpc>
              <a:defRPr sz="32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D7A7DA80-9327-8347-9DE9-57871EFAA288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764088" y="2384426"/>
            <a:ext cx="6840537" cy="358867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FFC74D46-B332-A24F-8E9F-E19AB0A565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6D6835CC-28EB-A949-8913-E865CE60B1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B53B657-F642-B04E-B18E-CEE68184BA84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23527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E438FC-0416-3A42-BE4D-DB9B67F248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2"/>
            <a:ext cx="12192000" cy="6856635"/>
          </a:xfrm>
          <a:prstGeom prst="rect">
            <a:avLst/>
          </a:prstGeom>
        </p:spPr>
      </p:pic>
      <p:sp>
        <p:nvSpPr>
          <p:cNvPr id="13" name="Title 7">
            <a:extLst>
              <a:ext uri="{FF2B5EF4-FFF2-40B4-BE49-F238E27FC236}">
                <a16:creationId xmlns:a16="http://schemas.microsoft.com/office/drawing/2014/main" id="{B6E9A907-D394-214F-9683-614770BB0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4662" y="1557338"/>
            <a:ext cx="6839951" cy="455080"/>
          </a:xfrm>
        </p:spPr>
        <p:txBody>
          <a:bodyPr/>
          <a:lstStyle>
            <a:lvl1pPr>
              <a:lnSpc>
                <a:spcPct val="100000"/>
              </a:lnSpc>
              <a:defRPr sz="32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14" name="Table Placeholder 2">
            <a:extLst>
              <a:ext uri="{FF2B5EF4-FFF2-40B4-BE49-F238E27FC236}">
                <a16:creationId xmlns:a16="http://schemas.microsoft.com/office/drawing/2014/main" id="{BB4BF107-1700-9346-8326-6B46D8C3F028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764088" y="2384426"/>
            <a:ext cx="6840537" cy="358867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A758AAC7-84B9-D344-8C8C-F8615A7B34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9877E137-88EB-3F4F-8104-F36F4AE5A9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2955FF2-5337-404E-BEDD-BC317D78F3E8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23567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21BF80B-BF72-A04B-A2BC-A3ADA80ECA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71"/>
            <a:ext cx="12192000" cy="6850257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84A8BAC3-E913-E449-B099-B3B48EF03B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4662" y="1557338"/>
            <a:ext cx="6839951" cy="455080"/>
          </a:xfrm>
        </p:spPr>
        <p:txBody>
          <a:bodyPr/>
          <a:lstStyle>
            <a:lvl1pPr>
              <a:lnSpc>
                <a:spcPct val="100000"/>
              </a:lnSpc>
              <a:defRPr sz="32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12" name="Table Placeholder 2">
            <a:extLst>
              <a:ext uri="{FF2B5EF4-FFF2-40B4-BE49-F238E27FC236}">
                <a16:creationId xmlns:a16="http://schemas.microsoft.com/office/drawing/2014/main" id="{995DBF4B-24CF-5147-9E66-4CF92CF92D3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764088" y="2384426"/>
            <a:ext cx="6840537" cy="358867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152483B8-E135-6347-87F4-E8722D7164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9FD7F5FA-D47D-CE4E-96A5-8DB7057B9A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E469C06-A367-D947-89C5-275150286E26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45138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8876A7-610A-3B48-8579-1B58883B4E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D10A31B-E5B5-184E-92AE-C5B45F26CF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859" y="2603335"/>
            <a:ext cx="11022766" cy="1651330"/>
          </a:xfrm>
        </p:spPr>
        <p:txBody>
          <a:bodyPr anchor="ctr">
            <a:normAutofit/>
          </a:bodyPr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01 </a:t>
            </a:r>
            <a:br>
              <a:rPr lang="en-GB"/>
            </a:br>
            <a:r>
              <a:rPr lang="en-GB"/>
              <a:t>this is section divider</a:t>
            </a:r>
            <a:endParaRPr lang="en-US"/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7623E97D-D03D-F74F-B540-6F0C99982E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bg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419D12F-8AB7-3C4F-B837-46D1657EB829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A4A9D640-B3DC-6847-AD1C-CDA74C0D7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127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F26799-2F7A-D347-8DAC-DB589C0CAB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040"/>
            <a:ext cx="12192000" cy="6845959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8FCEC35-C8C2-2041-8E59-01F7B37F43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859" y="2603335"/>
            <a:ext cx="11022766" cy="1651330"/>
          </a:xfrm>
        </p:spPr>
        <p:txBody>
          <a:bodyPr anchor="ctr">
            <a:normAutofit/>
          </a:bodyPr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01 </a:t>
            </a:r>
            <a:br>
              <a:rPr lang="en-GB"/>
            </a:br>
            <a:r>
              <a:rPr lang="en-GB"/>
              <a:t>this is section divider</a:t>
            </a:r>
            <a:endParaRPr lang="en-US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9003FB0B-FF3D-284E-B3EB-DA8E632543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bg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E79395-61EA-8B42-BEFB-51AB397FC6FE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6AD57A-FEC8-584D-AC68-9EBE8FA5C4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4223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10B756-F1DA-5E40-9F09-14E83F0463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515"/>
            <a:ext cx="12192000" cy="6842970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3220A1C-7EBF-9045-92F9-5AEAD110B4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859" y="2603335"/>
            <a:ext cx="11022766" cy="1651330"/>
          </a:xfrm>
        </p:spPr>
        <p:txBody>
          <a:bodyPr anchor="ctr">
            <a:normAutofit/>
          </a:bodyPr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01 </a:t>
            </a:r>
            <a:br>
              <a:rPr lang="en-GB"/>
            </a:br>
            <a:r>
              <a:rPr lang="en-GB"/>
              <a:t>this is section divider</a:t>
            </a:r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C7E8AAD7-D50F-A742-ACD7-D3149C83E3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bg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F63722D-7DE0-DB44-B8AD-31DBB5DF3378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73B46168-5E96-054B-BF39-23CB1CF3A2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4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light&#10;&#10;Description automatically generated">
            <a:extLst>
              <a:ext uri="{FF2B5EF4-FFF2-40B4-BE49-F238E27FC236}">
                <a16:creationId xmlns:a16="http://schemas.microsoft.com/office/drawing/2014/main" id="{52F81D3A-124C-6A4A-BF2F-31E6EAD275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805412C3-0AB3-854B-9BA5-FD73223AC4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150" y="6044025"/>
            <a:ext cx="1260474" cy="264700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0BBB49F-75EA-E64F-B8C8-A40000A955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0151" y="2404370"/>
            <a:ext cx="6227762" cy="1651330"/>
          </a:xfrm>
        </p:spPr>
        <p:txBody>
          <a:bodyPr lIns="0" tIns="0" bIns="0" anchor="b">
            <a:noAutofit/>
          </a:bodyPr>
          <a:lstStyle>
            <a:lvl1pPr marL="0" indent="0">
              <a:buNone/>
              <a:defRPr sz="48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Presentation title here</a:t>
            </a:r>
            <a:endParaRPr lang="en-US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A9FDBE4F-49E7-5247-82EC-29E4D970524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4237038"/>
            <a:ext cx="6227762" cy="490537"/>
          </a:xfrm>
        </p:spPr>
        <p:txBody>
          <a:bodyPr lIns="0" tIns="0" bIns="0" anchor="t">
            <a:normAutofit/>
          </a:bodyPr>
          <a:lstStyle>
            <a:lvl1pPr marL="0" indent="0">
              <a:buNone/>
              <a:defRPr sz="2400" b="0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Subtitle or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48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F93101-BCF8-AD44-A1E3-4D12720F9E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71"/>
            <a:ext cx="12192000" cy="6848458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4418FE3-DEA1-4C45-9B90-D42A9C6D376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859" y="2603335"/>
            <a:ext cx="11022766" cy="1651330"/>
          </a:xfrm>
        </p:spPr>
        <p:txBody>
          <a:bodyPr anchor="ctr">
            <a:normAutofit/>
          </a:bodyPr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01 </a:t>
            </a:r>
            <a:br>
              <a:rPr lang="en-GB"/>
            </a:br>
            <a:r>
              <a:rPr lang="en-GB"/>
              <a:t>this is section divider</a:t>
            </a:r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FB17DB4-18E3-7D46-86A1-9CC6B72BB6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bg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41C22E2-48E2-7E47-B33A-2EE7F9F6EF01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9A9A931-707E-F841-B991-B3B9D057D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8774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7E85A3-7059-794C-9003-8E93958996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6748" cy="6858000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61C306DE-1955-5F49-808C-22E0BE5E8F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859" y="2603335"/>
            <a:ext cx="11022766" cy="1651330"/>
          </a:xfrm>
        </p:spPr>
        <p:txBody>
          <a:bodyPr anchor="ctr">
            <a:normAutofit/>
          </a:bodyPr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01 </a:t>
            </a:r>
            <a:br>
              <a:rPr lang="en-GB"/>
            </a:br>
            <a:r>
              <a:rPr lang="en-GB"/>
              <a:t>this is section divider</a:t>
            </a:r>
            <a:endParaRPr lang="en-US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0B4370C4-0E21-3A47-B7EB-9AB87BA665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bg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79D4573-4D35-9349-9E77-2D0D9FD28C22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954D56FD-01FC-1A41-AEE0-7F416FED5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8631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23473B-6D3F-ED40-9DD3-AD7D88931D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859" y="2603335"/>
            <a:ext cx="11022766" cy="1651330"/>
          </a:xfrm>
        </p:spPr>
        <p:txBody>
          <a:bodyPr anchor="ctr">
            <a:normAutofit/>
          </a:bodyPr>
          <a:lstStyle>
            <a:lvl1pPr marL="0" indent="0">
              <a:buNone/>
              <a:defRPr sz="48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06 </a:t>
            </a:r>
            <a:br>
              <a:rPr lang="en-GB"/>
            </a:br>
            <a:r>
              <a:rPr lang="en-GB"/>
              <a:t>this is section divider</a:t>
            </a:r>
            <a:endParaRPr lang="en-US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9D6ABEA1-9283-3E4F-BA69-367EB9F309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B07A1761-73C6-DE48-A216-0F88BD3297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CEA99F-93F5-BF4B-9B14-4F5C533AE367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1889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ody cop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7">
            <a:extLst>
              <a:ext uri="{FF2B5EF4-FFF2-40B4-BE49-F238E27FC236}">
                <a16:creationId xmlns:a16="http://schemas.microsoft.com/office/drawing/2014/main" id="{41124460-3C7F-E64C-8D37-F89435BBDC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0ACEB318-7C8A-7941-B6C4-80D3959965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5050"/>
            <a:ext cx="11053762" cy="4678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237F09C6-EA57-4041-B087-FE7DCB12E6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F50B4AB-99DD-1148-B318-C9419355C1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DB1B94-95F0-3C40-BF0F-6C75FD651BEB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24266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C5DC634-F781-5442-9C5C-EED7074E2D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1122" y="4488161"/>
            <a:ext cx="2160000" cy="108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400"/>
              </a:spcBef>
              <a:buNone/>
              <a:defRPr sz="14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US"/>
              <a:t>&lt;name, job title </a:t>
            </a:r>
            <a:r>
              <a:rPr lang="en-US" err="1"/>
              <a:t>etc</a:t>
            </a:r>
            <a:r>
              <a:rPr lang="en-US"/>
              <a:t>&gt;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036BDFBB-EAC9-AD4A-84D1-0E3355A259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1122" y="2068104"/>
            <a:ext cx="2160000" cy="2160000"/>
          </a:xfrm>
          <a:prstGeom prst="ellipse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 algn="ctr">
              <a:defRPr lang="en-US" sz="11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/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1617A87C-2494-9847-AA0A-42E8C52CF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15838" y="2068104"/>
            <a:ext cx="2160000" cy="2160000"/>
          </a:xfrm>
          <a:prstGeom prst="ellipse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E073DB1E-DB06-1940-AAAA-F30F6C63FBD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12775" y="2068104"/>
            <a:ext cx="2160000" cy="2160000"/>
          </a:xfrm>
          <a:prstGeom prst="ellipse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8" name="Picture Placeholder 12">
            <a:extLst>
              <a:ext uri="{FF2B5EF4-FFF2-40B4-BE49-F238E27FC236}">
                <a16:creationId xmlns:a16="http://schemas.microsoft.com/office/drawing/2014/main" id="{1989ED62-74A0-AB47-ACEA-3A9E32DB952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02083" y="2068104"/>
            <a:ext cx="2160000" cy="2160000"/>
          </a:xfrm>
          <a:prstGeom prst="ellipse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45ADCFC-4ABF-C44C-BF7B-CD386819D9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0963" y="4488161"/>
            <a:ext cx="2160000" cy="108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400"/>
              </a:spcBef>
              <a:buNone/>
              <a:defRPr sz="14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US"/>
              <a:t>&lt;name, job title </a:t>
            </a:r>
            <a:r>
              <a:rPr lang="en-US" err="1"/>
              <a:t>etc</a:t>
            </a:r>
            <a:r>
              <a:rPr lang="en-US"/>
              <a:t>&gt;</a:t>
            </a:r>
          </a:p>
          <a:p>
            <a:pPr lvl="0"/>
            <a:endParaRPr lang="en-US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B25A3C0F-9B45-8F4B-B390-6C2D4BB0B6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5337" y="4488161"/>
            <a:ext cx="2160000" cy="108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400"/>
              </a:spcBef>
              <a:buNone/>
              <a:defRPr sz="14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US"/>
              <a:t>&lt;name, job title </a:t>
            </a:r>
            <a:r>
              <a:rPr lang="en-US" err="1"/>
              <a:t>etc</a:t>
            </a:r>
            <a:r>
              <a:rPr lang="en-US"/>
              <a:t>&gt;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EBBF00E-5C37-3E43-AFA5-627023A68D1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02083" y="4488161"/>
            <a:ext cx="2160000" cy="108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400"/>
              </a:spcBef>
              <a:buNone/>
              <a:defRPr sz="14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US"/>
              <a:t>&lt;name, job title </a:t>
            </a:r>
            <a:r>
              <a:rPr lang="en-US" err="1"/>
              <a:t>etc</a:t>
            </a:r>
            <a:r>
              <a:rPr lang="en-US"/>
              <a:t>&gt;</a:t>
            </a:r>
          </a:p>
        </p:txBody>
      </p:sp>
      <p:sp>
        <p:nvSpPr>
          <p:cNvPr id="23" name="Title 7">
            <a:extLst>
              <a:ext uri="{FF2B5EF4-FFF2-40B4-BE49-F238E27FC236}">
                <a16:creationId xmlns:a16="http://schemas.microsoft.com/office/drawing/2014/main" id="{40C1A1C1-8922-4C43-82E7-931822EE9A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AA9FC97D-71B4-EC40-83B7-FE6B370AEB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E5A2C4EE-B1A2-764F-94C5-9DB8368DE7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0750415-8D7D-454E-A824-AB9D636B8BA3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97615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ody cop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food&#10;&#10;Description automatically generated">
            <a:extLst>
              <a:ext uri="{FF2B5EF4-FFF2-40B4-BE49-F238E27FC236}">
                <a16:creationId xmlns:a16="http://schemas.microsoft.com/office/drawing/2014/main" id="{9FD3325C-9041-4B44-94DB-BB9C5CAEED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9030" y="1506954"/>
            <a:ext cx="9512969" cy="5351045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F66DA2D-B5CB-1543-892C-B23D217B35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5050"/>
            <a:ext cx="11053762" cy="4678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itle 7">
            <a:extLst>
              <a:ext uri="{FF2B5EF4-FFF2-40B4-BE49-F238E27FC236}">
                <a16:creationId xmlns:a16="http://schemas.microsoft.com/office/drawing/2014/main" id="{CFCB9F36-16E2-BA44-9C3C-53A3F19DFF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B14D72CF-5539-8141-99E0-86A22825B1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7CE4E93D-6E97-3141-BD3B-DF56D0DFE1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79A3CF5-0ADA-3B40-8875-51BE67FEEB44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27347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ody cop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food, glass&#10;&#10;Description automatically generated">
            <a:extLst>
              <a:ext uri="{FF2B5EF4-FFF2-40B4-BE49-F238E27FC236}">
                <a16:creationId xmlns:a16="http://schemas.microsoft.com/office/drawing/2014/main" id="{24D8A40A-FC28-8646-8390-F68188C6EF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8000" y="1512000"/>
            <a:ext cx="9504000" cy="53460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681F30F-33C6-B341-A600-72429E4D96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5050"/>
            <a:ext cx="11053762" cy="4678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itle 7">
            <a:extLst>
              <a:ext uri="{FF2B5EF4-FFF2-40B4-BE49-F238E27FC236}">
                <a16:creationId xmlns:a16="http://schemas.microsoft.com/office/drawing/2014/main" id="{296FF16A-A6DF-8040-9797-89D0338A10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45F9EE71-76D9-9C46-B984-1035489DDD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8D7292BD-F288-E048-B044-11B68D0A24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8A65163-E320-4C48-8132-8A5BAF52A3FA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52604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body copy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food&#10;&#10;Description automatically generated">
            <a:extLst>
              <a:ext uri="{FF2B5EF4-FFF2-40B4-BE49-F238E27FC236}">
                <a16:creationId xmlns:a16="http://schemas.microsoft.com/office/drawing/2014/main" id="{34085A6D-49BD-F549-87DD-2B196836C5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8000" y="1512001"/>
            <a:ext cx="9504000" cy="5345999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E84A758-45D8-1B48-8D89-DAD16014E5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5050"/>
            <a:ext cx="11053762" cy="4678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itle 7">
            <a:extLst>
              <a:ext uri="{FF2B5EF4-FFF2-40B4-BE49-F238E27FC236}">
                <a16:creationId xmlns:a16="http://schemas.microsoft.com/office/drawing/2014/main" id="{73C2E691-D82F-F142-AE04-E8F2F57DC2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D9F65C97-E307-114C-A15E-4C63FB5FE0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4469CBCE-45E0-034B-8352-0BBC9A1905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27161AB-4F4F-174D-B84E-194B0B6E0CCA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85547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C5DC634-F781-5442-9C5C-EED7074E2D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3899" y="4488161"/>
            <a:ext cx="2160000" cy="10800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 sz="1200" b="0" i="0" dirty="0">
                <a:latin typeface="Verdana" panose="020B0604030504040204" pitchFamily="34" charset="0"/>
              </a:defRPr>
            </a:lvl1pPr>
          </a:lstStyle>
          <a:p>
            <a:pPr marL="285750" lvl="0" indent="-285750" algn="ctr">
              <a:spcBef>
                <a:spcPts val="400"/>
              </a:spcBef>
            </a:pPr>
            <a:r>
              <a:rPr lang="en-US"/>
              <a:t>Click to edit text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036BDFBB-EAC9-AD4A-84D1-0E3355A259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26211" y="2068104"/>
            <a:ext cx="2160000" cy="2160000"/>
          </a:xfrm>
          <a:prstGeom prst="ellipse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Picture</a:t>
            </a:r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1617A87C-2494-9847-AA0A-42E8C52CF1B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11557" y="2068104"/>
            <a:ext cx="2160000" cy="2160000"/>
          </a:xfrm>
          <a:prstGeom prst="ellipse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Picture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45ADCFC-4ABF-C44C-BF7B-CD386819D9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96682" y="4488161"/>
            <a:ext cx="2160000" cy="10800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 sz="1200" b="0" i="0" dirty="0">
                <a:latin typeface="Verdana" panose="020B0604030504040204" pitchFamily="34" charset="0"/>
              </a:defRPr>
            </a:lvl1pPr>
          </a:lstStyle>
          <a:p>
            <a:pPr marL="285750" lvl="0" indent="-285750" algn="ctr">
              <a:spcBef>
                <a:spcPts val="400"/>
              </a:spcBef>
            </a:pPr>
            <a:r>
              <a:rPr lang="en-US"/>
              <a:t>Click to edit text</a:t>
            </a:r>
          </a:p>
          <a:p>
            <a:pPr marL="285750" lvl="0" indent="-285750" algn="ctr">
              <a:spcBef>
                <a:spcPts val="400"/>
              </a:spcBef>
            </a:pPr>
            <a:endParaRPr lang="en-US"/>
          </a:p>
        </p:txBody>
      </p:sp>
      <p:sp>
        <p:nvSpPr>
          <p:cNvPr id="17" name="Title 7">
            <a:extLst>
              <a:ext uri="{FF2B5EF4-FFF2-40B4-BE49-F238E27FC236}">
                <a16:creationId xmlns:a16="http://schemas.microsoft.com/office/drawing/2014/main" id="{3BA9BF2D-BB3A-E44C-AD67-0D0948B422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042E6F69-31A2-A143-BE68-772B949A62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96E3D9CC-6456-794D-95DC-C2BC01956C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DFD07D9-1465-5449-A5BD-A3286E5B30D1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64568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C5DC634-F781-5442-9C5C-EED7074E2D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82165" y="4488161"/>
            <a:ext cx="2160000" cy="10800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ctr">
              <a:buNone/>
              <a:defRPr lang="en-US" sz="1200" dirty="0"/>
            </a:lvl1pPr>
          </a:lstStyle>
          <a:p>
            <a:pPr marL="285750" lvl="0" indent="-285750" algn="ctr">
              <a:spcBef>
                <a:spcPts val="400"/>
              </a:spcBef>
            </a:pPr>
            <a:r>
              <a:rPr lang="en-US"/>
              <a:t>Click to edit text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036BDFBB-EAC9-AD4A-84D1-0E3355A259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04477" y="2068104"/>
            <a:ext cx="2160000" cy="2160000"/>
          </a:xfrm>
          <a:prstGeom prst="ellipse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1617A87C-2494-9847-AA0A-42E8C52CF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021210" y="2068104"/>
            <a:ext cx="2160000" cy="2160000"/>
          </a:xfrm>
          <a:prstGeom prst="ellipse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45ADCFC-4ABF-C44C-BF7B-CD386819D9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06335" y="4488161"/>
            <a:ext cx="2160000" cy="10800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ctr">
              <a:buNone/>
              <a:defRPr lang="en-US" sz="1200" dirty="0"/>
            </a:lvl1pPr>
          </a:lstStyle>
          <a:p>
            <a:pPr marL="285750" lvl="0" indent="-285750" algn="ctr">
              <a:spcBef>
                <a:spcPts val="400"/>
              </a:spcBef>
            </a:pPr>
            <a:r>
              <a:rPr lang="en-US"/>
              <a:t>Click to edit text</a:t>
            </a:r>
          </a:p>
          <a:p>
            <a:pPr marL="285750" lvl="0" indent="-285750" algn="ctr">
              <a:spcBef>
                <a:spcPts val="400"/>
              </a:spcBef>
            </a:pPr>
            <a:endParaRPr lang="en-US"/>
          </a:p>
        </p:txBody>
      </p:sp>
      <p:sp>
        <p:nvSpPr>
          <p:cNvPr id="12" name="Picture Placeholder 12">
            <a:extLst>
              <a:ext uri="{FF2B5EF4-FFF2-40B4-BE49-F238E27FC236}">
                <a16:creationId xmlns:a16="http://schemas.microsoft.com/office/drawing/2014/main" id="{22962176-AB28-264C-A8FF-E587D3B4EF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814343" y="2068104"/>
            <a:ext cx="2160000" cy="2160000"/>
          </a:xfrm>
          <a:prstGeom prst="ellipse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5D2F101-EEFD-5740-B146-066749CF77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9468" y="4488161"/>
            <a:ext cx="2160000" cy="10800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ctr">
              <a:buNone/>
              <a:defRPr lang="en-US" sz="1200" dirty="0"/>
            </a:lvl1pPr>
          </a:lstStyle>
          <a:p>
            <a:pPr marL="285750" lvl="0" indent="-285750" algn="ctr">
              <a:spcBef>
                <a:spcPts val="400"/>
              </a:spcBef>
            </a:pPr>
            <a:r>
              <a:rPr lang="en-US"/>
              <a:t>Click to edit text</a:t>
            </a:r>
          </a:p>
          <a:p>
            <a:pPr marL="285750" lvl="0" indent="-285750" algn="ctr">
              <a:spcBef>
                <a:spcPts val="400"/>
              </a:spcBef>
            </a:pPr>
            <a:endParaRPr lang="en-US"/>
          </a:p>
        </p:txBody>
      </p:sp>
      <p:sp>
        <p:nvSpPr>
          <p:cNvPr id="14" name="Title 7">
            <a:extLst>
              <a:ext uri="{FF2B5EF4-FFF2-40B4-BE49-F238E27FC236}">
                <a16:creationId xmlns:a16="http://schemas.microsoft.com/office/drawing/2014/main" id="{272506B0-5D4C-354C-9096-16589F2D0F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63DEF91E-D8A6-2A45-9922-C7BE1EA6CA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AEC1989C-A4CC-A647-BEAB-7D588A257D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ADB69D7-FCE1-1842-9AAF-0D756871D3A8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9060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B987C91-7283-F74A-B929-7618C5CA71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1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3477C6-61FB-6549-86B5-ACFDD25144B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350230" y="6029953"/>
            <a:ext cx="1270800" cy="266400"/>
          </a:xfrm>
          <a:noFill/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dentsu logo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CEAEC50D-F052-114C-B8B9-8FF149EA5D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1" y="2404370"/>
            <a:ext cx="6227762" cy="1651330"/>
          </a:xfrm>
        </p:spPr>
        <p:txBody>
          <a:bodyPr lIns="0" tIns="0" bIns="0" anchor="b">
            <a:noAutofit/>
          </a:bodyPr>
          <a:lstStyle>
            <a:lvl1pPr marL="0" indent="0">
              <a:buNone/>
              <a:defRPr sz="48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Presentation title here</a:t>
            </a:r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C09C988-09AF-574B-9912-7C28D4E377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0150" y="4237038"/>
            <a:ext cx="6227762" cy="490537"/>
          </a:xfrm>
        </p:spPr>
        <p:txBody>
          <a:bodyPr lIns="0" tIns="0" bIns="0" anchor="t">
            <a:normAutofit/>
          </a:bodyPr>
          <a:lstStyle>
            <a:lvl1pPr marL="0" indent="0">
              <a:buNone/>
              <a:defRPr sz="2400" b="0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GB"/>
              <a:t>Subtitle or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81335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C5DC634-F781-5442-9C5C-EED7074E2D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95754" y="4488161"/>
            <a:ext cx="2160000" cy="10800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ctr">
              <a:buNone/>
              <a:defRPr lang="en-US" sz="1200" dirty="0"/>
            </a:lvl1pPr>
          </a:lstStyle>
          <a:p>
            <a:pPr marL="285750" lvl="0" indent="-285750" algn="ctr">
              <a:spcBef>
                <a:spcPts val="400"/>
              </a:spcBef>
            </a:pPr>
            <a:r>
              <a:rPr lang="en-US"/>
              <a:t>Click to edit text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036BDFBB-EAC9-AD4A-84D1-0E3355A259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90904" y="2068104"/>
            <a:ext cx="2160000" cy="2160000"/>
          </a:xfrm>
          <a:prstGeom prst="ellipse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1617A87C-2494-9847-AA0A-42E8C52CF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78282" y="2068104"/>
            <a:ext cx="2160000" cy="2160000"/>
          </a:xfrm>
          <a:prstGeom prst="ellipse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45ADCFC-4ABF-C44C-BF7B-CD386819D9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87982" y="4488161"/>
            <a:ext cx="2160000" cy="10800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ctr">
              <a:buNone/>
              <a:defRPr lang="en-US" sz="1200" dirty="0"/>
            </a:lvl1pPr>
          </a:lstStyle>
          <a:p>
            <a:pPr marL="285750" lvl="0" indent="-285750" algn="ctr">
              <a:spcBef>
                <a:spcPts val="400"/>
              </a:spcBef>
            </a:pPr>
            <a:r>
              <a:rPr lang="en-US"/>
              <a:t>Click to edit text</a:t>
            </a:r>
          </a:p>
          <a:p>
            <a:pPr marL="285750" lvl="0" indent="-285750" algn="ctr">
              <a:spcBef>
                <a:spcPts val="400"/>
              </a:spcBef>
            </a:pPr>
            <a:endParaRPr lang="en-US"/>
          </a:p>
        </p:txBody>
      </p:sp>
      <p:sp>
        <p:nvSpPr>
          <p:cNvPr id="12" name="Picture Placeholder 12">
            <a:extLst>
              <a:ext uri="{FF2B5EF4-FFF2-40B4-BE49-F238E27FC236}">
                <a16:creationId xmlns:a16="http://schemas.microsoft.com/office/drawing/2014/main" id="{22962176-AB28-264C-A8FF-E587D3B4EF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365661" y="2068104"/>
            <a:ext cx="2160000" cy="2160000"/>
          </a:xfrm>
          <a:prstGeom prst="ellipse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5D2F101-EEFD-5740-B146-066749CF77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80210" y="4488161"/>
            <a:ext cx="2160000" cy="10800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ctr">
              <a:buNone/>
              <a:defRPr lang="en-US" sz="1200" dirty="0"/>
            </a:lvl1pPr>
          </a:lstStyle>
          <a:p>
            <a:pPr marL="285750" lvl="0" indent="-285750" algn="ctr">
              <a:spcBef>
                <a:spcPts val="400"/>
              </a:spcBef>
            </a:pPr>
            <a:r>
              <a:rPr lang="en-US"/>
              <a:t>Click to edit text</a:t>
            </a:r>
          </a:p>
          <a:p>
            <a:pPr marL="285750" lvl="0" indent="-285750" algn="ctr">
              <a:spcBef>
                <a:spcPts val="400"/>
              </a:spcBef>
            </a:pPr>
            <a:endParaRPr lang="en-US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CD1A16A-85B3-194E-8BD8-83E446789CA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3526" y="4488161"/>
            <a:ext cx="2160000" cy="10800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ctr">
              <a:buNone/>
              <a:defRPr lang="en-US" sz="1200" dirty="0"/>
            </a:lvl1pPr>
          </a:lstStyle>
          <a:p>
            <a:pPr marL="285750" lvl="0" indent="-285750" algn="ctr">
              <a:spcBef>
                <a:spcPts val="400"/>
              </a:spcBef>
            </a:pPr>
            <a:r>
              <a:rPr lang="en-US"/>
              <a:t>Click to edit text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9AAA25CD-13BD-1B49-8C5F-07002E4B022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03526" y="2068104"/>
            <a:ext cx="2160000" cy="2160000"/>
          </a:xfrm>
          <a:prstGeom prst="ellipse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6" name="Title 7">
            <a:extLst>
              <a:ext uri="{FF2B5EF4-FFF2-40B4-BE49-F238E27FC236}">
                <a16:creationId xmlns:a16="http://schemas.microsoft.com/office/drawing/2014/main" id="{AA3EE9BD-2ABB-B442-B13B-400F1DEE0D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D5BA3CDF-8C6B-DF4E-AF85-68601796A8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6A3BF13E-E932-1446-8849-3BC26838F5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F039820-96F2-9446-ADE4-1BFA5EC4E272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7625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97CC306-7028-D048-9CAF-6792C0AE34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35864" y="0"/>
            <a:ext cx="4656136" cy="6858000"/>
          </a:xfrm>
          <a:prstGeom prst="rect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7772D0F1-8942-964A-BAD6-7DEA58050C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059102" y="6493979"/>
            <a:ext cx="374321" cy="216000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E1F4776C-4E00-7549-AE2D-84B1351FA1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7322"/>
            <a:ext cx="6298511" cy="467576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 lang="en-US" dirty="0"/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Click to add text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4830D6E-CB79-5141-A16E-1825C3510836}"/>
              </a:ext>
            </a:extLst>
          </p:cNvPr>
          <p:cNvCxnSpPr>
            <a:cxnSpLocks/>
            <a:endCxn id="14" idx="1"/>
          </p:cNvCxnSpPr>
          <p:nvPr userDrawn="1"/>
        </p:nvCxnSpPr>
        <p:spPr>
          <a:xfrm>
            <a:off x="1091045" y="6601979"/>
            <a:ext cx="5968057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7">
            <a:extLst>
              <a:ext uri="{FF2B5EF4-FFF2-40B4-BE49-F238E27FC236}">
                <a16:creationId xmlns:a16="http://schemas.microsoft.com/office/drawing/2014/main" id="{AC218462-40ED-2442-829D-8444B9392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6298511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327B2202-1BE3-584B-892C-A8E218C5BB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9324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 image (half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97CC306-7028-D048-9CAF-6792C0AE34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7438" y="0"/>
            <a:ext cx="6024561" cy="6858000"/>
          </a:xfrm>
          <a:prstGeom prst="rect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0CD0FC81-BA8D-E340-BAF7-35CDB8B627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642128" y="6493979"/>
            <a:ext cx="374321" cy="216000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B63E8CD-4650-8640-8B5F-0D3575198B4C}"/>
              </a:ext>
            </a:extLst>
          </p:cNvPr>
          <p:cNvCxnSpPr>
            <a:cxnSpLocks/>
            <a:endCxn id="14" idx="1"/>
          </p:cNvCxnSpPr>
          <p:nvPr userDrawn="1"/>
        </p:nvCxnSpPr>
        <p:spPr>
          <a:xfrm>
            <a:off x="1091045" y="6601979"/>
            <a:ext cx="4551083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1848A041-31A4-F646-8129-72E9FC4D2C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7322"/>
            <a:ext cx="5091265" cy="467576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>
              <a:defRPr lang="en-US" dirty="0"/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Click to add text</a:t>
            </a:r>
          </a:p>
        </p:txBody>
      </p:sp>
      <p:sp>
        <p:nvSpPr>
          <p:cNvPr id="19" name="Title 7">
            <a:extLst>
              <a:ext uri="{FF2B5EF4-FFF2-40B4-BE49-F238E27FC236}">
                <a16:creationId xmlns:a16="http://schemas.microsoft.com/office/drawing/2014/main" id="{6F6E5906-D22B-CF4A-914D-F8F265AB27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5091265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A6D4B84B-5E77-A143-A502-160F1B3B8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0719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_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 shot of a computer&#10;&#10;Description automatically generated">
            <a:extLst>
              <a:ext uri="{FF2B5EF4-FFF2-40B4-BE49-F238E27FC236}">
                <a16:creationId xmlns:a16="http://schemas.microsoft.com/office/drawing/2014/main" id="{C52E49E9-EF58-DA48-8FE9-68D4218151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1"/>
          <a:stretch/>
        </p:blipFill>
        <p:spPr>
          <a:xfrm>
            <a:off x="4670848" y="742674"/>
            <a:ext cx="8980798" cy="5372651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3457585-CA24-7F44-A744-1C06A4B65C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48671" y="1169581"/>
            <a:ext cx="6819014" cy="4295553"/>
          </a:xfrm>
          <a:prstGeom prst="rect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F0FAB8A8-80FA-D24A-B235-D9E15D9802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7322"/>
            <a:ext cx="4606925" cy="3987802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>
              <a:spcAft>
                <a:spcPts val="1200"/>
              </a:spcAft>
              <a:defRPr lang="en-US" dirty="0"/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Click to add text</a:t>
            </a:r>
          </a:p>
        </p:txBody>
      </p:sp>
      <p:sp>
        <p:nvSpPr>
          <p:cNvPr id="22" name="Title 7">
            <a:extLst>
              <a:ext uri="{FF2B5EF4-FFF2-40B4-BE49-F238E27FC236}">
                <a16:creationId xmlns:a16="http://schemas.microsoft.com/office/drawing/2014/main" id="{5BB0C0E1-C7B6-4040-A6AD-23CCF2B291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4606925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66FC9FA-3C14-0F47-835A-7DCFD16135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F67D2B39-BEE3-D741-B901-70E348CDA0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1764F79-E48A-724D-9939-1FA339A712AC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73651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_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walking down a street&#10;&#10;Description automatically generated">
            <a:extLst>
              <a:ext uri="{FF2B5EF4-FFF2-40B4-BE49-F238E27FC236}">
                <a16:creationId xmlns:a16="http://schemas.microsoft.com/office/drawing/2014/main" id="{9389CBA9-E23C-EE4D-A6F0-694EC023F0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7324" y="1754632"/>
            <a:ext cx="4925105" cy="3283403"/>
          </a:xfrm>
          <a:prstGeom prst="rect">
            <a:avLst/>
          </a:prstGeom>
        </p:spPr>
      </p:pic>
      <p:pic>
        <p:nvPicPr>
          <p:cNvPr id="14" name="Picture 13" descr="A screen shot of a computer&#10;&#10;Description automatically generated">
            <a:extLst>
              <a:ext uri="{FF2B5EF4-FFF2-40B4-BE49-F238E27FC236}">
                <a16:creationId xmlns:a16="http://schemas.microsoft.com/office/drawing/2014/main" id="{723682FE-1634-A64F-9612-F48579F270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1"/>
          <a:stretch/>
        </p:blipFill>
        <p:spPr>
          <a:xfrm>
            <a:off x="5499884" y="1535673"/>
            <a:ext cx="6329681" cy="3786653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3457585-CA24-7F44-A744-1C06A4B65C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53997" y="1842072"/>
            <a:ext cx="4778961" cy="3018685"/>
          </a:xfrm>
          <a:prstGeom prst="rect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8F597596-CA99-C340-920D-56AB8CC902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7322"/>
            <a:ext cx="5091265" cy="467576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>
              <a:buNone/>
              <a:defRPr lang="en-US" dirty="0"/>
            </a:lvl1pPr>
          </a:lstStyle>
          <a:p>
            <a:pPr marL="285750" lvl="0" indent="-285750">
              <a:lnSpc>
                <a:spcPct val="150000"/>
              </a:lnSpc>
            </a:pPr>
            <a:r>
              <a:rPr lang="en-US"/>
              <a:t>Click to add text</a:t>
            </a:r>
          </a:p>
        </p:txBody>
      </p:sp>
      <p:sp>
        <p:nvSpPr>
          <p:cNvPr id="23" name="Title 7">
            <a:extLst>
              <a:ext uri="{FF2B5EF4-FFF2-40B4-BE49-F238E27FC236}">
                <a16:creationId xmlns:a16="http://schemas.microsoft.com/office/drawing/2014/main" id="{84DAA48F-7F9C-8E4D-9B48-84A64A4AF9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5091265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FACAB749-124A-B74C-8A46-BFB9B4B57A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9B5279B5-D9B3-104B-BD6D-AB73FDAD60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43FF468-83E2-214F-A58E-1D6FF596EF44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67385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creen shot of a computer&#10;&#10;Description automatically generated">
            <a:extLst>
              <a:ext uri="{FF2B5EF4-FFF2-40B4-BE49-F238E27FC236}">
                <a16:creationId xmlns:a16="http://schemas.microsoft.com/office/drawing/2014/main" id="{6355A77A-C694-9345-9BE3-0AF295DC14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1"/>
          <a:stretch/>
        </p:blipFill>
        <p:spPr>
          <a:xfrm>
            <a:off x="204841" y="2077394"/>
            <a:ext cx="4635223" cy="2872106"/>
          </a:xfrm>
          <a:prstGeom prst="rect">
            <a:avLst/>
          </a:prstGeom>
          <a:effectLst>
            <a:outerShdw blurRad="381000" dist="381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6582AE76-9A23-594B-BB3B-167A33674D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2080" y="2316734"/>
            <a:ext cx="2760609" cy="2255533"/>
          </a:xfrm>
          <a:prstGeom prst="rect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pic>
        <p:nvPicPr>
          <p:cNvPr id="16" name="Picture 15" descr="A screen shot of a computer&#10;&#10;Description automatically generated">
            <a:extLst>
              <a:ext uri="{FF2B5EF4-FFF2-40B4-BE49-F238E27FC236}">
                <a16:creationId xmlns:a16="http://schemas.microsoft.com/office/drawing/2014/main" id="{CC3F0AE6-4C64-614F-96B3-CA21607149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1"/>
          <a:stretch/>
        </p:blipFill>
        <p:spPr>
          <a:xfrm>
            <a:off x="7376000" y="2077394"/>
            <a:ext cx="4635223" cy="2872106"/>
          </a:xfrm>
          <a:prstGeom prst="rect">
            <a:avLst/>
          </a:prstGeom>
          <a:effectLst>
            <a:outerShdw blurRad="381000" dist="381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ECFEC9CE-C8D5-BA41-9FF6-B05281BE45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76081" y="2316734"/>
            <a:ext cx="2777903" cy="2255533"/>
          </a:xfrm>
          <a:prstGeom prst="rect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pic>
        <p:nvPicPr>
          <p:cNvPr id="19" name="Picture 18" descr="A screen shot of a computer&#10;&#10;Description automatically generated">
            <a:extLst>
              <a:ext uri="{FF2B5EF4-FFF2-40B4-BE49-F238E27FC236}">
                <a16:creationId xmlns:a16="http://schemas.microsoft.com/office/drawing/2014/main" id="{A1D40775-D5D7-8C4D-AC74-8B60C98476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1"/>
          <a:stretch/>
        </p:blipFill>
        <p:spPr>
          <a:xfrm>
            <a:off x="2943192" y="1705031"/>
            <a:ext cx="6329681" cy="3786653"/>
          </a:xfrm>
          <a:prstGeom prst="rect">
            <a:avLst/>
          </a:prstGeom>
          <a:effectLst>
            <a:outerShdw blurRad="381000" dist="381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C48FEC0A-C564-5642-B45E-8E7F0A81ECE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03504" y="2010749"/>
            <a:ext cx="4806753" cy="3004872"/>
          </a:xfrm>
          <a:prstGeom prst="rect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6" name="Title 7">
            <a:extLst>
              <a:ext uri="{FF2B5EF4-FFF2-40B4-BE49-F238E27FC236}">
                <a16:creationId xmlns:a16="http://schemas.microsoft.com/office/drawing/2014/main" id="{2260D2E2-3D12-A340-AE06-9364DDBAA2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11053762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E0DF94CE-747C-384A-81BE-82C83540CF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46F83067-6CCD-254F-87B3-2566FE75D3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659B12-C3CF-C942-A842-7C34EF198DD1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62822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4222C54-EFE1-1144-8978-7855F8794C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67778" y="235876"/>
            <a:ext cx="3032455" cy="6059378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3457585-CA24-7F44-A744-1C06A4B65C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58734" y="622418"/>
            <a:ext cx="2448000" cy="5437033"/>
          </a:xfrm>
          <a:prstGeom prst="roundRect">
            <a:avLst>
              <a:gd name="adj" fmla="val 12987"/>
            </a:avLst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048614D5-4B81-3345-BE2C-A9A68136F7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457322"/>
            <a:ext cx="6877050" cy="467576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>
              <a:defRPr lang="en-US" dirty="0"/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Click to add text</a:t>
            </a:r>
          </a:p>
        </p:txBody>
      </p:sp>
      <p:sp>
        <p:nvSpPr>
          <p:cNvPr id="21" name="Title 7">
            <a:extLst>
              <a:ext uri="{FF2B5EF4-FFF2-40B4-BE49-F238E27FC236}">
                <a16:creationId xmlns:a16="http://schemas.microsoft.com/office/drawing/2014/main" id="{E2F577D0-90F9-B344-A222-70CD7D51C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27241"/>
            <a:ext cx="6877050" cy="466911"/>
          </a:xfrm>
        </p:spPr>
        <p:txBody>
          <a:bodyPr>
            <a:noAutofit/>
          </a:bodyPr>
          <a:lstStyle>
            <a:lvl1pPr>
              <a:defRPr sz="24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28DDBA5A-0171-2C46-A6EB-B2D7F76855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8EA38D18-1D73-E747-A393-8A969098F3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7A0B38B-1491-BD4D-9011-376BF80472FA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19305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95432CF-5CAE-F945-BCE9-86815FD2B9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 vert="horz" lIns="90000" tIns="46800" rIns="90000" bIns="46800" rtlCol="0" anchor="t">
            <a:normAutofit/>
          </a:bodyPr>
          <a:lstStyle>
            <a:lvl1pPr>
              <a:defRPr lang="en-US" sz="1100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C5DC634-F781-5442-9C5C-EED7074E2D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2528888"/>
            <a:ext cx="9828213" cy="18002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buNone/>
              <a:defRPr sz="24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C12A4D1C-D1ED-2D43-9C18-D75D3FF44B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 flipV="1">
            <a:off x="1103586" y="6601345"/>
            <a:ext cx="10242000" cy="3600"/>
          </a:xfrm>
          <a:prstGeom prst="rect">
            <a:avLst/>
          </a:prstGeo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 sz="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.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C616D500-29CF-8C42-9638-B9A32C6B0A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5ECC29C-8DB0-F743-ADBC-55955B81C9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283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BB9F5871-0CE9-0446-8D17-556798E490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2528888"/>
            <a:ext cx="9828213" cy="18002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buNone/>
              <a:defRPr sz="24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4A750927-C212-3349-A287-48AF438EE8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B8D12BA-67B9-5546-A460-CC817F42A1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A37B97-E0B2-4D4C-9BA1-4410ABD245BD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42215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sphe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food&#10;&#10;Description automatically generated">
            <a:extLst>
              <a:ext uri="{FF2B5EF4-FFF2-40B4-BE49-F238E27FC236}">
                <a16:creationId xmlns:a16="http://schemas.microsoft.com/office/drawing/2014/main" id="{5886BBEA-0B70-764B-A040-CA62017776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096" y="3672348"/>
            <a:ext cx="7361903" cy="3185652"/>
          </a:xfrm>
          <a:prstGeom prst="rect">
            <a:avLst/>
          </a:prstGeom>
        </p:spPr>
      </p:pic>
      <p:pic>
        <p:nvPicPr>
          <p:cNvPr id="16" name="Picture 15" descr="A picture containing food&#10;&#10;Description automatically generated">
            <a:extLst>
              <a:ext uri="{FF2B5EF4-FFF2-40B4-BE49-F238E27FC236}">
                <a16:creationId xmlns:a16="http://schemas.microsoft.com/office/drawing/2014/main" id="{463D0823-8405-0742-814F-2B313AA639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-1"/>
            <a:ext cx="6327058" cy="2851671"/>
          </a:xfrm>
          <a:prstGeom prst="rect">
            <a:avLst/>
          </a:prstGeom>
        </p:spPr>
      </p:pic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0FF5194-AD3F-284F-AC0B-24EDE7A468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0150" y="2528888"/>
            <a:ext cx="9828213" cy="18002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buNone/>
              <a:defRPr sz="2400" b="1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FF5D7089-3792-084A-98F2-F938B27F8C2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6" y="6553293"/>
            <a:ext cx="464400" cy="97524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909CDA1F-D13F-D342-B389-E0DAC18FC0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accent2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51A1F9A-718F-5346-A8D2-88997991C9EA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accent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3657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ght, computer&#10;&#10;Description automatically generated">
            <a:extLst>
              <a:ext uri="{FF2B5EF4-FFF2-40B4-BE49-F238E27FC236}">
                <a16:creationId xmlns:a16="http://schemas.microsoft.com/office/drawing/2014/main" id="{D823DBCB-AEB0-DD4F-BBE6-A432F5B2A6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3447"/>
            <a:ext cx="12192000" cy="6858000"/>
          </a:xfrm>
          <a:prstGeom prst="rect">
            <a:avLst/>
          </a:prstGeom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66C41377-5FF8-F245-A480-F0D0D108D9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AECD023-61DA-AB4C-9215-27E145700FB7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D1A46A0E-1CEA-D044-85BB-EFE3CE533E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9" name="Title 7">
            <a:extLst>
              <a:ext uri="{FF2B5EF4-FFF2-40B4-BE49-F238E27FC236}">
                <a16:creationId xmlns:a16="http://schemas.microsoft.com/office/drawing/2014/main" id="{5BC92BFD-9412-A447-985B-68DD664070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7438" y="1557338"/>
            <a:ext cx="5435025" cy="455080"/>
          </a:xfrm>
        </p:spPr>
        <p:txBody>
          <a:bodyPr/>
          <a:lstStyle>
            <a:lvl1pPr>
              <a:lnSpc>
                <a:spcPct val="100000"/>
              </a:lnSpc>
              <a:defRPr sz="32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5B1950A6-80EB-B148-8F96-0F6E548099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66864" y="2427291"/>
            <a:ext cx="5435600" cy="28733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7730366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88B560-C24B-4F49-8156-BF3048C4BE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3871"/>
            <a:ext cx="12192000" cy="6850257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7FC05437-B3CB-1644-9AAE-599479EB11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150" y="6044025"/>
            <a:ext cx="1260474" cy="26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5950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9452F5-40AF-1948-860E-3A43F13BB3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682"/>
            <a:ext cx="12192000" cy="6856635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8BE4293-F154-544A-8212-BDD1E62967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150" y="6044025"/>
            <a:ext cx="1260474" cy="26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926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06B5A4-1188-3346-A25B-82BB1BF368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1998" cy="685799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C7309B7-66AE-274C-87FC-DB925D077D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150" y="6044025"/>
            <a:ext cx="1260474" cy="26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183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21DF80CD-4454-B543-A149-1025894BB97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32000" y="0"/>
            <a:ext cx="3960000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i="1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upper icon to add image or drag image from file &amp; drop onto slide</a:t>
            </a:r>
          </a:p>
        </p:txBody>
      </p:sp>
      <p:sp>
        <p:nvSpPr>
          <p:cNvPr id="17" name="Picture Placeholder 18">
            <a:extLst>
              <a:ext uri="{FF2B5EF4-FFF2-40B4-BE49-F238E27FC236}">
                <a16:creationId xmlns:a16="http://schemas.microsoft.com/office/drawing/2014/main" id="{DCB46B76-45D8-6E40-90E2-1D168E968DC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509818" y="266702"/>
            <a:ext cx="3959999" cy="6858000"/>
          </a:xfrm>
          <a:custGeom>
            <a:avLst/>
            <a:gdLst>
              <a:gd name="connsiteX0" fmla="*/ 0 w 5328213"/>
              <a:gd name="connsiteY0" fmla="*/ 0 h 6635542"/>
              <a:gd name="connsiteX1" fmla="*/ 5328213 w 5328213"/>
              <a:gd name="connsiteY1" fmla="*/ 0 h 6635542"/>
              <a:gd name="connsiteX2" fmla="*/ 5328213 w 5328213"/>
              <a:gd name="connsiteY2" fmla="*/ 12660 h 6635542"/>
              <a:gd name="connsiteX3" fmla="*/ 12660 w 5328213"/>
              <a:gd name="connsiteY3" fmla="*/ 12660 h 6635542"/>
              <a:gd name="connsiteX4" fmla="*/ 12660 w 5328213"/>
              <a:gd name="connsiteY4" fmla="*/ 6635542 h 6635542"/>
              <a:gd name="connsiteX5" fmla="*/ 0 w 5328213"/>
              <a:gd name="connsiteY5" fmla="*/ 6635542 h 6635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28213" h="6635542">
                <a:moveTo>
                  <a:pt x="0" y="0"/>
                </a:moveTo>
                <a:lnTo>
                  <a:pt x="5328213" y="0"/>
                </a:lnTo>
                <a:lnTo>
                  <a:pt x="5328213" y="12660"/>
                </a:lnTo>
                <a:lnTo>
                  <a:pt x="12660" y="12660"/>
                </a:lnTo>
                <a:lnTo>
                  <a:pt x="12660" y="6635542"/>
                </a:lnTo>
                <a:lnTo>
                  <a:pt x="0" y="6635542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 i="1">
                <a:solidFill>
                  <a:schemeClr val="bg1"/>
                </a:solidFill>
              </a:defRPr>
            </a:lvl1pPr>
          </a:lstStyle>
          <a:p>
            <a:r>
              <a:rPr lang="en-GB" err="1"/>
              <a:t>keyline</a:t>
            </a:r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34A07C-C17B-8F41-9024-163C3433C163}"/>
              </a:ext>
            </a:extLst>
          </p:cNvPr>
          <p:cNvSpPr txBox="1"/>
          <p:nvPr userDrawn="1"/>
        </p:nvSpPr>
        <p:spPr>
          <a:xfrm>
            <a:off x="273370" y="6508444"/>
            <a:ext cx="1870705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800" spc="200">
                <a:solidFill>
                  <a:schemeClr val="bg2"/>
                </a:solidFill>
                <a:latin typeface="Verdana" charset="0"/>
                <a:ea typeface="Verdana" charset="0"/>
                <a:cs typeface="Verdana" charset="0"/>
              </a:rPr>
              <a:t>DENTSU AEGIS NETWORK</a:t>
            </a:r>
          </a:p>
        </p:txBody>
      </p:sp>
      <p:sp>
        <p:nvSpPr>
          <p:cNvPr id="12" name="Title 35">
            <a:extLst>
              <a:ext uri="{FF2B5EF4-FFF2-40B4-BE49-F238E27FC236}">
                <a16:creationId xmlns:a16="http://schemas.microsoft.com/office/drawing/2014/main" id="{D6F2B0F9-9195-1341-AB13-22E967E49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730" y="523488"/>
            <a:ext cx="7070210" cy="455080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</a:t>
            </a:r>
            <a:endParaRPr lang="en-GB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6463D295-0BDE-A445-AB80-DD0309F54D7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730" y="1005462"/>
            <a:ext cx="7070210" cy="311040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subtitle or remove</a:t>
            </a:r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9D2A900B-60A8-B44C-84B8-5EEBD87E0C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4730" y="1834847"/>
            <a:ext cx="7070209" cy="4327142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/>
            </a:lvl1pPr>
            <a:lvl2pPr>
              <a:defRPr sz="1600"/>
            </a:lvl2pPr>
            <a:lvl3pPr>
              <a:defRPr sz="1200"/>
            </a:lvl3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12631923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Title Dark Grey 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79921" y="528390"/>
            <a:ext cx="10794531" cy="678494"/>
          </a:xfrm>
          <a:prstGeom prst="rect">
            <a:avLst/>
          </a:prstGeom>
        </p:spPr>
        <p:txBody>
          <a:bodyPr/>
          <a:lstStyle>
            <a:lvl1pPr algn="l">
              <a:defRPr sz="3360" b="1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r>
              <a:rPr lang="en-US" dirty="0"/>
              <a:t>Click to Edit Grey Background Title Style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79921" y="1692565"/>
            <a:ext cx="10794531" cy="4200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80">
                <a:solidFill>
                  <a:srgbClr val="FFFFFF"/>
                </a:solidFill>
              </a:defRPr>
            </a:lvl1pPr>
            <a:lvl2pPr>
              <a:defRPr sz="1680">
                <a:solidFill>
                  <a:srgbClr val="FFFFFF"/>
                </a:solidFill>
              </a:defRPr>
            </a:lvl2pPr>
            <a:lvl3pPr>
              <a:defRPr sz="1680">
                <a:solidFill>
                  <a:srgbClr val="FFFFFF"/>
                </a:solidFill>
              </a:defRPr>
            </a:lvl3pPr>
            <a:lvl4pPr>
              <a:defRPr sz="1680">
                <a:solidFill>
                  <a:srgbClr val="FFFFFF"/>
                </a:solidFill>
              </a:defRPr>
            </a:lvl4pPr>
            <a:lvl5pPr>
              <a:defRPr sz="168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Rectangle 7"/>
          <p:cNvSpPr/>
          <p:nvPr userDrawn="1"/>
        </p:nvSpPr>
        <p:spPr>
          <a:xfrm>
            <a:off x="814314" y="1395019"/>
            <a:ext cx="1021509" cy="54863"/>
          </a:xfrm>
          <a:prstGeom prst="rect">
            <a:avLst/>
          </a:prstGeom>
          <a:solidFill>
            <a:srgbClr val="8DC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 dirty="0"/>
          </a:p>
        </p:txBody>
      </p:sp>
      <p:pic>
        <p:nvPicPr>
          <p:cNvPr id="11" name="Picture 10" descr="iProspect Logo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0370" y="6263755"/>
            <a:ext cx="419255" cy="351355"/>
          </a:xfrm>
          <a:prstGeom prst="rect">
            <a:avLst/>
          </a:prstGeom>
        </p:spPr>
      </p:pic>
      <p:pic>
        <p:nvPicPr>
          <p:cNvPr id="2" name="Picture 1" descr="grey333.jp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804334" y="1402180"/>
            <a:ext cx="1021509" cy="54863"/>
          </a:xfrm>
          <a:prstGeom prst="rect">
            <a:avLst/>
          </a:prstGeom>
          <a:solidFill>
            <a:srgbClr val="8DC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 dirty="0"/>
          </a:p>
        </p:txBody>
      </p:sp>
      <p:pic>
        <p:nvPicPr>
          <p:cNvPr id="10" name="Picture 9" descr="iProspect Logo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2465" y="6265641"/>
            <a:ext cx="419255" cy="35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4416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al Slide Big L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his is a label"/>
          <p:cNvSpPr txBox="1">
            <a:spLocks noGrp="1"/>
          </p:cNvSpPr>
          <p:nvPr>
            <p:ph type="body" sz="quarter" idx="13"/>
          </p:nvPr>
        </p:nvSpPr>
        <p:spPr>
          <a:xfrm>
            <a:off x="323850" y="270256"/>
            <a:ext cx="1125629" cy="205184"/>
          </a:xfrm>
          <a:prstGeom prst="rect">
            <a:avLst/>
          </a:prstGeom>
        </p:spPr>
        <p:txBody>
          <a:bodyPr wrap="none" lIns="0" tIns="0" rIns="0" bIns="0" anchor="t">
            <a:spAutoFit/>
          </a:bodyPr>
          <a:lstStyle>
            <a:lvl1pPr marL="0" indent="0" algn="l">
              <a:buSzTx/>
              <a:buNone/>
              <a:defRPr sz="2000" spc="-40" baseline="5000"/>
            </a:lvl1pPr>
          </a:lstStyle>
          <a:p>
            <a:r>
              <a:t>This is a label</a:t>
            </a:r>
          </a:p>
        </p:txBody>
      </p:sp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95252" y="6368009"/>
            <a:ext cx="220524" cy="230683"/>
          </a:xfrm>
          <a:prstGeom prst="rect">
            <a:avLst/>
          </a:prstGeom>
        </p:spPr>
        <p:txBody>
          <a:bodyPr/>
          <a:lstStyle>
            <a:lvl1pPr algn="r">
              <a:defRPr spc="-24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045797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light&#10;&#10;Description automatically generated">
            <a:extLst>
              <a:ext uri="{FF2B5EF4-FFF2-40B4-BE49-F238E27FC236}">
                <a16:creationId xmlns:a16="http://schemas.microsoft.com/office/drawing/2014/main" id="{5CBEC7C7-06A4-9341-BB7D-20994125A8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E490244-2D3B-4441-A427-4982D33801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050" y="6493979"/>
            <a:ext cx="374321" cy="216000"/>
          </a:xfrm>
        </p:spPr>
        <p:txBody>
          <a:bodyPr/>
          <a:lstStyle>
            <a:lvl1pPr>
              <a:defRPr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7CCD89B-DA56-B948-8098-C983312DE02B}"/>
              </a:ext>
            </a:extLst>
          </p:cNvPr>
          <p:cNvCxnSpPr>
            <a:cxnSpLocks/>
          </p:cNvCxnSpPr>
          <p:nvPr userDrawn="1"/>
        </p:nvCxnSpPr>
        <p:spPr>
          <a:xfrm>
            <a:off x="1091045" y="6601979"/>
            <a:ext cx="10262005" cy="0"/>
          </a:xfrm>
          <a:prstGeom prst="line">
            <a:avLst/>
          </a:prstGeom>
          <a:ln w="952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64A54364-393F-F34E-A33F-61562B88BE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6" y="6553141"/>
            <a:ext cx="465124" cy="97676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58C7C66-A251-0648-BD61-BB686348F9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7438" y="1557338"/>
            <a:ext cx="5435025" cy="455080"/>
          </a:xfrm>
        </p:spPr>
        <p:txBody>
          <a:bodyPr/>
          <a:lstStyle>
            <a:lvl1pPr>
              <a:lnSpc>
                <a:spcPct val="100000"/>
              </a:lnSpc>
              <a:defRPr sz="3200" b="1" i="0">
                <a:latin typeface="Verdana" panose="020B060403050404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808EAAC4-3DEF-B941-9E6C-27627B3FC9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66864" y="2427291"/>
            <a:ext cx="5435600" cy="28733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0">
                <a:latin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840133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70.xml"/><Relationship Id="rId39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65.xml"/><Relationship Id="rId34" Type="http://schemas.openxmlformats.org/officeDocument/2006/relationships/slideLayout" Target="../slideLayouts/slideLayout78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29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85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32" Type="http://schemas.openxmlformats.org/officeDocument/2006/relationships/slideLayout" Target="../slideLayouts/slideLayout76.xml"/><Relationship Id="rId37" Type="http://schemas.openxmlformats.org/officeDocument/2006/relationships/slideLayout" Target="../slideLayouts/slideLayout81.xml"/><Relationship Id="rId40" Type="http://schemas.openxmlformats.org/officeDocument/2006/relationships/slideLayout" Target="../slideLayouts/slideLayout84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28" Type="http://schemas.openxmlformats.org/officeDocument/2006/relationships/slideLayout" Target="../slideLayouts/slideLayout72.xml"/><Relationship Id="rId36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75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71.xml"/><Relationship Id="rId30" Type="http://schemas.openxmlformats.org/officeDocument/2006/relationships/slideLayout" Target="../slideLayouts/slideLayout74.xml"/><Relationship Id="rId35" Type="http://schemas.openxmlformats.org/officeDocument/2006/relationships/slideLayout" Target="../slideLayouts/slideLayout79.xml"/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33" Type="http://schemas.openxmlformats.org/officeDocument/2006/relationships/slideLayout" Target="../slideLayouts/slideLayout77.xml"/><Relationship Id="rId38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05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5757B4-BE57-5943-8A62-1056C1456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73" y="506056"/>
            <a:ext cx="11131252" cy="485838"/>
          </a:xfrm>
          <a:prstGeom prst="rect">
            <a:avLst/>
          </a:prstGeom>
        </p:spPr>
        <p:txBody>
          <a:bodyPr lIns="90000" tIns="46800" rIns="90000" bIns="46800"/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BE359-4B23-0F43-9475-8EF2BDB866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9361" y="6356350"/>
            <a:ext cx="458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accent2"/>
                </a:solidFill>
                <a:latin typeface="Verdana" panose="020B0604030504040204" pitchFamily="34" charset="0"/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8AF3ECF-1ADD-264A-A5A3-3CC154F39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373" y="1461710"/>
            <a:ext cx="11131252" cy="442764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27475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  <p:sldLayoutId id="2147483788" r:id="rId17"/>
    <p:sldLayoutId id="2147483789" r:id="rId18"/>
    <p:sldLayoutId id="2147483790" r:id="rId19"/>
    <p:sldLayoutId id="2147483791" r:id="rId20"/>
    <p:sldLayoutId id="2147483792" r:id="rId21"/>
    <p:sldLayoutId id="2147483793" r:id="rId22"/>
    <p:sldLayoutId id="2147483794" r:id="rId23"/>
    <p:sldLayoutId id="2147483795" r:id="rId24"/>
    <p:sldLayoutId id="2147483796" r:id="rId25"/>
    <p:sldLayoutId id="2147483797" r:id="rId26"/>
    <p:sldLayoutId id="2147483798" r:id="rId27"/>
    <p:sldLayoutId id="2147483799" r:id="rId28"/>
    <p:sldLayoutId id="2147483800" r:id="rId29"/>
    <p:sldLayoutId id="2147483801" r:id="rId30"/>
    <p:sldLayoutId id="2147483802" r:id="rId31"/>
    <p:sldLayoutId id="2147483803" r:id="rId32"/>
    <p:sldLayoutId id="2147483804" r:id="rId33"/>
    <p:sldLayoutId id="2147483805" r:id="rId34"/>
    <p:sldLayoutId id="2147483806" r:id="rId35"/>
    <p:sldLayoutId id="2147483807" r:id="rId36"/>
    <p:sldLayoutId id="2147483808" r:id="rId37"/>
    <p:sldLayoutId id="2147483809" r:id="rId38"/>
    <p:sldLayoutId id="2147483810" r:id="rId39"/>
    <p:sldLayoutId id="2147483882" r:id="rId40"/>
    <p:sldLayoutId id="2147483884" r:id="rId41"/>
    <p:sldLayoutId id="2147483887" r:id="rId42"/>
    <p:sldLayoutId id="2147483888" r:id="rId43"/>
    <p:sldLayoutId id="2147483890" r:id="rId44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2400" b="1" i="0" kern="1200" dirty="0" smtClean="0">
          <a:solidFill>
            <a:schemeClr val="tx1"/>
          </a:solidFill>
          <a:latin typeface="Verdana" panose="020B0604030504040204" pitchFamily="34" charset="0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lang="en-US" sz="1400" b="0" i="0" kern="1200" smtClean="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1400" b="0" i="0" kern="1200" dirty="0" smtClean="0">
          <a:solidFill>
            <a:schemeClr val="tx1"/>
          </a:solidFill>
          <a:latin typeface="Halcom Book Italic" pitchFamily="2" charset="77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3pPr>
      <a:lvl4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1800" kern="1200" smtClean="0">
          <a:solidFill>
            <a:schemeClr val="tx1"/>
          </a:solidFill>
          <a:latin typeface="+mn-lt"/>
          <a:ea typeface="+mn-ea"/>
          <a:cs typeface="+mn-cs"/>
        </a:defRPr>
      </a:lvl4pPr>
      <a:lvl5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18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47">
          <p15:clr>
            <a:srgbClr val="F26B43"/>
          </p15:clr>
        </p15:guide>
        <p15:guide id="4" pos="7310">
          <p15:clr>
            <a:srgbClr val="F26B43"/>
          </p15:clr>
        </p15:guide>
        <p15:guide id="5" pos="1141">
          <p15:clr>
            <a:srgbClr val="F26B43"/>
          </p15:clr>
        </p15:guide>
        <p15:guide id="6" pos="1232">
          <p15:clr>
            <a:srgbClr val="F26B43"/>
          </p15:clr>
        </p15:guide>
        <p15:guide id="7" pos="2116">
          <p15:clr>
            <a:srgbClr val="F26B43"/>
          </p15:clr>
        </p15:guide>
        <p15:guide id="8" pos="2026">
          <p15:clr>
            <a:srgbClr val="F26B43"/>
          </p15:clr>
        </p15:guide>
        <p15:guide id="9" pos="2910">
          <p15:clr>
            <a:srgbClr val="F26B43"/>
          </p15:clr>
        </p15:guide>
        <p15:guide id="10" pos="3001">
          <p15:clr>
            <a:srgbClr val="F26B43"/>
          </p15:clr>
        </p15:guide>
        <p15:guide id="11" pos="3795">
          <p15:clr>
            <a:srgbClr val="F26B43"/>
          </p15:clr>
        </p15:guide>
        <p15:guide id="12" pos="3885">
          <p15:clr>
            <a:srgbClr val="F26B43"/>
          </p15:clr>
        </p15:guide>
        <p15:guide id="13" pos="4679">
          <p15:clr>
            <a:srgbClr val="F26B43"/>
          </p15:clr>
        </p15:guide>
        <p15:guide id="14" pos="4747">
          <p15:clr>
            <a:srgbClr val="F26B43"/>
          </p15:clr>
        </p15:guide>
        <p15:guide id="15" pos="5541">
          <p15:clr>
            <a:srgbClr val="F26B43"/>
          </p15:clr>
        </p15:guide>
        <p15:guide id="16" pos="5632">
          <p15:clr>
            <a:srgbClr val="F26B43"/>
          </p15:clr>
        </p15:guide>
        <p15:guide id="17" pos="6425">
          <p15:clr>
            <a:srgbClr val="F26B43"/>
          </p15:clr>
        </p15:guide>
        <p15:guide id="18" pos="6516">
          <p15:clr>
            <a:srgbClr val="F26B43"/>
          </p15:clr>
        </p15:guide>
        <p15:guide id="19" orient="horz" pos="368">
          <p15:clr>
            <a:srgbClr val="F26B43"/>
          </p15:clr>
        </p15:guide>
        <p15:guide id="20" orient="horz" pos="890">
          <p15:clr>
            <a:srgbClr val="F26B43"/>
          </p15:clr>
        </p15:guide>
        <p15:guide id="21" orient="horz" pos="981">
          <p15:clr>
            <a:srgbClr val="F26B43"/>
          </p15:clr>
        </p15:guide>
        <p15:guide id="22" orient="horz" pos="1502">
          <p15:clr>
            <a:srgbClr val="F26B43"/>
          </p15:clr>
        </p15:guide>
        <p15:guide id="23" orient="horz" pos="1593">
          <p15:clr>
            <a:srgbClr val="F26B43"/>
          </p15:clr>
        </p15:guide>
        <p15:guide id="24" orient="horz" pos="2115">
          <p15:clr>
            <a:srgbClr val="F26B43"/>
          </p15:clr>
        </p15:guide>
        <p15:guide id="25" orient="horz" pos="2205">
          <p15:clr>
            <a:srgbClr val="F26B43"/>
          </p15:clr>
        </p15:guide>
        <p15:guide id="26" orient="horz" pos="2727">
          <p15:clr>
            <a:srgbClr val="F26B43"/>
          </p15:clr>
        </p15:guide>
        <p15:guide id="27" orient="horz" pos="2818">
          <p15:clr>
            <a:srgbClr val="F26B43"/>
          </p15:clr>
        </p15:guide>
        <p15:guide id="28" orient="horz" pos="3339">
          <p15:clr>
            <a:srgbClr val="F26B43"/>
          </p15:clr>
        </p15:guide>
        <p15:guide id="29" orient="horz" pos="3430">
          <p15:clr>
            <a:srgbClr val="F26B43"/>
          </p15:clr>
        </p15:guide>
        <p15:guide id="30" orient="horz" pos="3974">
          <p15:clr>
            <a:srgbClr val="F26B43"/>
          </p15:clr>
        </p15:guide>
        <p15:guide id="31" pos="756">
          <p15:clr>
            <a:srgbClr val="F26B43"/>
          </p15:clr>
        </p15:guide>
        <p15:guide id="32" pos="694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5757B4-BE57-5943-8A62-1056C1456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73" y="506056"/>
            <a:ext cx="11131252" cy="485838"/>
          </a:xfrm>
          <a:prstGeom prst="rect">
            <a:avLst/>
          </a:prstGeom>
        </p:spPr>
        <p:txBody>
          <a:bodyPr lIns="90000" tIns="46800" rIns="90000" bIns="46800"/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BE359-4B23-0F43-9475-8EF2BDB866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9361" y="6356350"/>
            <a:ext cx="458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accent2"/>
                </a:solidFill>
                <a:latin typeface="Verdana" panose="020B0604030504040204" pitchFamily="34" charset="0"/>
              </a:defRPr>
            </a:lvl1pPr>
          </a:lstStyle>
          <a:p>
            <a:fld id="{0B1F44A7-4017-4C40-8471-CBB8E1A65F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8AF3ECF-1ADD-264A-A5A3-3CC154F39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373" y="1461710"/>
            <a:ext cx="11131252" cy="442764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2552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  <p:sldLayoutId id="2147483847" r:id="rId16"/>
    <p:sldLayoutId id="2147483848" r:id="rId17"/>
    <p:sldLayoutId id="2147483849" r:id="rId18"/>
    <p:sldLayoutId id="2147483850" r:id="rId19"/>
    <p:sldLayoutId id="2147483851" r:id="rId20"/>
    <p:sldLayoutId id="2147483852" r:id="rId21"/>
    <p:sldLayoutId id="2147483853" r:id="rId22"/>
    <p:sldLayoutId id="2147483854" r:id="rId23"/>
    <p:sldLayoutId id="2147483858" r:id="rId24"/>
    <p:sldLayoutId id="2147483859" r:id="rId25"/>
    <p:sldLayoutId id="2147483860" r:id="rId26"/>
    <p:sldLayoutId id="2147483861" r:id="rId27"/>
    <p:sldLayoutId id="2147483862" r:id="rId28"/>
    <p:sldLayoutId id="2147483863" r:id="rId29"/>
    <p:sldLayoutId id="2147483864" r:id="rId30"/>
    <p:sldLayoutId id="2147483865" r:id="rId31"/>
    <p:sldLayoutId id="2147483866" r:id="rId32"/>
    <p:sldLayoutId id="2147483867" r:id="rId33"/>
    <p:sldLayoutId id="2147483868" r:id="rId34"/>
    <p:sldLayoutId id="2147483869" r:id="rId35"/>
    <p:sldLayoutId id="2147483870" r:id="rId36"/>
    <p:sldLayoutId id="2147483871" r:id="rId37"/>
    <p:sldLayoutId id="2147483872" r:id="rId38"/>
    <p:sldLayoutId id="2147483879" r:id="rId39"/>
    <p:sldLayoutId id="2147483886" r:id="rId40"/>
    <p:sldLayoutId id="2147483889" r:id="rId41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2400" b="1" i="0" kern="1200" dirty="0" smtClean="0">
          <a:solidFill>
            <a:schemeClr val="tx2"/>
          </a:solidFill>
          <a:latin typeface="Verdana" panose="020B0604030504040204" pitchFamily="34" charset="0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lang="en-US" sz="1400" b="0" i="0" kern="1200" smtClean="0">
          <a:solidFill>
            <a:schemeClr val="tx2"/>
          </a:solidFill>
          <a:latin typeface="Verdana" panose="020B060403050404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1400" b="0" i="0" kern="1200" dirty="0" smtClean="0">
          <a:solidFill>
            <a:schemeClr val="tx1"/>
          </a:solidFill>
          <a:latin typeface="Halcom Book Italic" pitchFamily="2" charset="77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3pPr>
      <a:lvl4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1800" kern="1200" smtClean="0">
          <a:solidFill>
            <a:schemeClr val="tx1"/>
          </a:solidFill>
          <a:latin typeface="+mn-lt"/>
          <a:ea typeface="+mn-ea"/>
          <a:cs typeface="+mn-cs"/>
        </a:defRPr>
      </a:lvl4pPr>
      <a:lvl5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18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47">
          <p15:clr>
            <a:srgbClr val="F26B43"/>
          </p15:clr>
        </p15:guide>
        <p15:guide id="4" pos="7310">
          <p15:clr>
            <a:srgbClr val="F26B43"/>
          </p15:clr>
        </p15:guide>
        <p15:guide id="5" pos="1141">
          <p15:clr>
            <a:srgbClr val="F26B43"/>
          </p15:clr>
        </p15:guide>
        <p15:guide id="6" pos="1232">
          <p15:clr>
            <a:srgbClr val="F26B43"/>
          </p15:clr>
        </p15:guide>
        <p15:guide id="7" pos="2116">
          <p15:clr>
            <a:srgbClr val="F26B43"/>
          </p15:clr>
        </p15:guide>
        <p15:guide id="8" pos="2026">
          <p15:clr>
            <a:srgbClr val="F26B43"/>
          </p15:clr>
        </p15:guide>
        <p15:guide id="9" pos="2910">
          <p15:clr>
            <a:srgbClr val="F26B43"/>
          </p15:clr>
        </p15:guide>
        <p15:guide id="10" pos="3001">
          <p15:clr>
            <a:srgbClr val="F26B43"/>
          </p15:clr>
        </p15:guide>
        <p15:guide id="11" pos="3795">
          <p15:clr>
            <a:srgbClr val="F26B43"/>
          </p15:clr>
        </p15:guide>
        <p15:guide id="12" pos="3885">
          <p15:clr>
            <a:srgbClr val="F26B43"/>
          </p15:clr>
        </p15:guide>
        <p15:guide id="13" pos="4679">
          <p15:clr>
            <a:srgbClr val="F26B43"/>
          </p15:clr>
        </p15:guide>
        <p15:guide id="14" pos="4747">
          <p15:clr>
            <a:srgbClr val="F26B43"/>
          </p15:clr>
        </p15:guide>
        <p15:guide id="15" pos="5541">
          <p15:clr>
            <a:srgbClr val="F26B43"/>
          </p15:clr>
        </p15:guide>
        <p15:guide id="16" pos="5632">
          <p15:clr>
            <a:srgbClr val="F26B43"/>
          </p15:clr>
        </p15:guide>
        <p15:guide id="17" pos="6425">
          <p15:clr>
            <a:srgbClr val="F26B43"/>
          </p15:clr>
        </p15:guide>
        <p15:guide id="18" pos="6516">
          <p15:clr>
            <a:srgbClr val="F26B43"/>
          </p15:clr>
        </p15:guide>
        <p15:guide id="19" orient="horz" pos="368">
          <p15:clr>
            <a:srgbClr val="F26B43"/>
          </p15:clr>
        </p15:guide>
        <p15:guide id="20" orient="horz" pos="890">
          <p15:clr>
            <a:srgbClr val="F26B43"/>
          </p15:clr>
        </p15:guide>
        <p15:guide id="21" orient="horz" pos="981">
          <p15:clr>
            <a:srgbClr val="F26B43"/>
          </p15:clr>
        </p15:guide>
        <p15:guide id="22" orient="horz" pos="1502">
          <p15:clr>
            <a:srgbClr val="F26B43"/>
          </p15:clr>
        </p15:guide>
        <p15:guide id="23" orient="horz" pos="1593">
          <p15:clr>
            <a:srgbClr val="F26B43"/>
          </p15:clr>
        </p15:guide>
        <p15:guide id="24" orient="horz" pos="2115">
          <p15:clr>
            <a:srgbClr val="F26B43"/>
          </p15:clr>
        </p15:guide>
        <p15:guide id="25" orient="horz" pos="2205">
          <p15:clr>
            <a:srgbClr val="F26B43"/>
          </p15:clr>
        </p15:guide>
        <p15:guide id="26" orient="horz" pos="2727">
          <p15:clr>
            <a:srgbClr val="F26B43"/>
          </p15:clr>
        </p15:guide>
        <p15:guide id="27" orient="horz" pos="2818">
          <p15:clr>
            <a:srgbClr val="F26B43"/>
          </p15:clr>
        </p15:guide>
        <p15:guide id="28" orient="horz" pos="3339">
          <p15:clr>
            <a:srgbClr val="F26B43"/>
          </p15:clr>
        </p15:guide>
        <p15:guide id="29" orient="horz" pos="3430">
          <p15:clr>
            <a:srgbClr val="F26B43"/>
          </p15:clr>
        </p15:guide>
        <p15:guide id="30" orient="horz" pos="3974">
          <p15:clr>
            <a:srgbClr val="F26B43"/>
          </p15:clr>
        </p15:guide>
        <p15:guide id="31" pos="756">
          <p15:clr>
            <a:srgbClr val="F26B43"/>
          </p15:clr>
        </p15:guide>
        <p15:guide id="32" pos="694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F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1</a:t>
            </a:fld>
            <a:endParaRPr/>
          </a:p>
        </p:txBody>
      </p:sp>
      <p:pic>
        <p:nvPicPr>
          <p:cNvPr id="765" name="Isobar_White.png" descr="Isobar_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212" y="6382977"/>
            <a:ext cx="559412" cy="162364"/>
          </a:xfrm>
          <a:prstGeom prst="rect">
            <a:avLst/>
          </a:prstGeom>
          <a:ln w="12700">
            <a:miter lim="400000"/>
          </a:ln>
        </p:spPr>
      </p:pic>
      <p:sp>
        <p:nvSpPr>
          <p:cNvPr id="767" name="A decade long partnership that’s allowed us to design and build an…"/>
          <p:cNvSpPr txBox="1"/>
          <p:nvPr/>
        </p:nvSpPr>
        <p:spPr>
          <a:xfrm>
            <a:off x="1270000" y="3597175"/>
            <a:ext cx="5222764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5000" spc="-150" baseline="0">
                <a:solidFill>
                  <a:srgbClr val="FFFFFF"/>
                </a:solidFill>
              </a:defRPr>
            </a:pPr>
            <a:r>
              <a:rPr lang="fr-FR" sz="2500" dirty="0" err="1">
                <a:solidFill>
                  <a:schemeClr val="bg1"/>
                </a:solidFill>
              </a:rPr>
              <a:t>Avoid</a:t>
            </a:r>
            <a:r>
              <a:rPr lang="fr-FR" sz="2500" dirty="0">
                <a:solidFill>
                  <a:schemeClr val="bg1"/>
                </a:solidFill>
              </a:rPr>
              <a:t> </a:t>
            </a:r>
            <a:r>
              <a:rPr lang="fr-FR" sz="2500" dirty="0" err="1">
                <a:solidFill>
                  <a:schemeClr val="bg1"/>
                </a:solidFill>
              </a:rPr>
              <a:t>cannibalization</a:t>
            </a:r>
            <a:r>
              <a:rPr lang="fr-FR" sz="2500" dirty="0">
                <a:solidFill>
                  <a:schemeClr val="bg1"/>
                </a:solidFill>
              </a:rPr>
              <a:t> </a:t>
            </a:r>
            <a:r>
              <a:rPr lang="fr-FR" sz="2500" dirty="0" err="1">
                <a:solidFill>
                  <a:schemeClr val="bg1"/>
                </a:solidFill>
              </a:rPr>
              <a:t>between</a:t>
            </a:r>
            <a:r>
              <a:rPr lang="fr-FR" sz="2500" dirty="0">
                <a:solidFill>
                  <a:schemeClr val="bg1"/>
                </a:solidFill>
              </a:rPr>
              <a:t> 2 </a:t>
            </a:r>
            <a:r>
              <a:rPr lang="fr-FR" sz="2500" dirty="0" err="1">
                <a:solidFill>
                  <a:schemeClr val="bg1"/>
                </a:solidFill>
              </a:rPr>
              <a:t>products</a:t>
            </a:r>
            <a:r>
              <a:rPr lang="fr-FR" sz="2500" dirty="0">
                <a:solidFill>
                  <a:schemeClr val="bg1"/>
                </a:solidFill>
              </a:rPr>
              <a:t> of the </a:t>
            </a:r>
            <a:r>
              <a:rPr lang="fr-FR" sz="2500" dirty="0" err="1">
                <a:solidFill>
                  <a:schemeClr val="bg1"/>
                </a:solidFill>
              </a:rPr>
              <a:t>same</a:t>
            </a:r>
            <a:r>
              <a:rPr lang="fr-FR" sz="2500" dirty="0">
                <a:solidFill>
                  <a:schemeClr val="bg1"/>
                </a:solidFill>
              </a:rPr>
              <a:t> brand</a:t>
            </a:r>
          </a:p>
        </p:txBody>
      </p:sp>
      <p:sp>
        <p:nvSpPr>
          <p:cNvPr id="770" name="Jetstar"/>
          <p:cNvSpPr txBox="1"/>
          <p:nvPr/>
        </p:nvSpPr>
        <p:spPr>
          <a:xfrm>
            <a:off x="1270000" y="2531635"/>
            <a:ext cx="5677210" cy="861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11200" spc="-336" baseline="0">
                <a:solidFill>
                  <a:srgbClr val="FFFFFF"/>
                </a:solidFill>
              </a:defRPr>
            </a:lvl1pPr>
          </a:lstStyle>
          <a:p>
            <a:r>
              <a:rPr lang="fr-FR" sz="5600" dirty="0" err="1">
                <a:solidFill>
                  <a:schemeClr val="bg1"/>
                </a:solidFill>
              </a:rPr>
              <a:t>Brassivoire</a:t>
            </a:r>
            <a:r>
              <a:rPr lang="fr-FR" sz="5600" dirty="0">
                <a:solidFill>
                  <a:schemeClr val="bg1"/>
                </a:solidFill>
              </a:rPr>
              <a:t> (Heineken)</a:t>
            </a:r>
            <a:endParaRPr sz="5600" dirty="0">
              <a:solidFill>
                <a:schemeClr val="bg1"/>
              </a:solidFill>
            </a:endParaRPr>
          </a:p>
        </p:txBody>
      </p:sp>
      <p:pic>
        <p:nvPicPr>
          <p:cNvPr id="8" name="Image 7" descr="Une image contenant texte, bouteille, intérieur, boisson&#10;&#10;Description générée automatiquement">
            <a:extLst>
              <a:ext uri="{FF2B5EF4-FFF2-40B4-BE49-F238E27FC236}">
                <a16:creationId xmlns:a16="http://schemas.microsoft.com/office/drawing/2014/main" id="{571C933F-7D54-C746-9918-09A4F7272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43632">
            <a:off x="7383668" y="277166"/>
            <a:ext cx="1749127" cy="6318273"/>
          </a:xfrm>
          <a:prstGeom prst="rect">
            <a:avLst/>
          </a:prstGeom>
        </p:spPr>
      </p:pic>
      <p:pic>
        <p:nvPicPr>
          <p:cNvPr id="3" name="Image 2" descr="Une image contenant bouteille, boisson&#10;&#10;Description générée automatiquement">
            <a:extLst>
              <a:ext uri="{FF2B5EF4-FFF2-40B4-BE49-F238E27FC236}">
                <a16:creationId xmlns:a16="http://schemas.microsoft.com/office/drawing/2014/main" id="{683D4CD1-F4C0-3C4F-B6E2-A4C82A38C2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657" r="17266" b="8587"/>
          <a:stretch/>
        </p:blipFill>
        <p:spPr>
          <a:xfrm rot="21002559">
            <a:off x="9774008" y="180901"/>
            <a:ext cx="1710729" cy="66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2089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pic>
        <p:nvPicPr>
          <p:cNvPr id="775" name="isobarlogo.png" descr="isobar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713" y="6347004"/>
            <a:ext cx="603325" cy="230683"/>
          </a:xfrm>
          <a:prstGeom prst="rect">
            <a:avLst/>
          </a:prstGeom>
          <a:ln w="12700">
            <a:miter lim="400000"/>
          </a:ln>
        </p:spPr>
      </p:pic>
      <p:sp>
        <p:nvSpPr>
          <p:cNvPr id="776" name="The challenge…"/>
          <p:cNvSpPr txBox="1"/>
          <p:nvPr/>
        </p:nvSpPr>
        <p:spPr>
          <a:xfrm>
            <a:off x="329077" y="3712624"/>
            <a:ext cx="5634634" cy="1157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3200" spc="-64" baseline="0"/>
            </a:pPr>
            <a:r>
              <a:rPr sz="1600" dirty="0">
                <a:solidFill>
                  <a:schemeClr val="bg1"/>
                </a:solidFill>
              </a:rPr>
              <a:t>The challenge</a:t>
            </a:r>
          </a:p>
          <a:p>
            <a:pPr>
              <a:lnSpc>
                <a:spcPct val="70000"/>
              </a:lnSpc>
              <a:defRPr sz="3200" spc="-64" baseline="0">
                <a:solidFill>
                  <a:srgbClr val="B3B3B3"/>
                </a:solidFill>
              </a:defRPr>
            </a:pPr>
            <a:endParaRPr sz="1600" dirty="0"/>
          </a:p>
          <a:p>
            <a:pPr marL="15240" marR="6096"/>
            <a:r>
              <a:rPr lang="en-US" sz="1600" spc="-64" dirty="0">
                <a:solidFill>
                  <a:srgbClr val="808080"/>
                </a:solidFill>
              </a:rPr>
              <a:t>With the launch of the new Ivoire </a:t>
            </a:r>
            <a:r>
              <a:rPr lang="en-US" sz="1600" spc="-64" dirty="0" err="1">
                <a:solidFill>
                  <a:srgbClr val="808080"/>
                </a:solidFill>
              </a:rPr>
              <a:t>Spéciale</a:t>
            </a:r>
            <a:r>
              <a:rPr lang="en-US" sz="1600" spc="-64" dirty="0">
                <a:solidFill>
                  <a:srgbClr val="808080"/>
                </a:solidFill>
              </a:rPr>
              <a:t> beer, how can consumers understand the difference between Ivoire Classic and Ivoire </a:t>
            </a:r>
            <a:r>
              <a:rPr lang="en-US" sz="1600" spc="-64" dirty="0" err="1">
                <a:solidFill>
                  <a:srgbClr val="808080"/>
                </a:solidFill>
              </a:rPr>
              <a:t>Spéciale</a:t>
            </a:r>
            <a:r>
              <a:rPr lang="en-US" sz="1600" spc="-64" dirty="0">
                <a:solidFill>
                  <a:srgbClr val="808080"/>
                </a:solidFill>
              </a:rPr>
              <a:t>? And also that they adopt the new beer.</a:t>
            </a:r>
          </a:p>
        </p:txBody>
      </p:sp>
      <p:sp>
        <p:nvSpPr>
          <p:cNvPr id="777" name="The solution…"/>
          <p:cNvSpPr txBox="1"/>
          <p:nvPr/>
        </p:nvSpPr>
        <p:spPr>
          <a:xfrm>
            <a:off x="6217036" y="3710846"/>
            <a:ext cx="5819633" cy="18959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3200" spc="-64" baseline="0"/>
            </a:pPr>
            <a:r>
              <a:rPr sz="1600" dirty="0">
                <a:solidFill>
                  <a:schemeClr val="bg1"/>
                </a:solidFill>
              </a:rPr>
              <a:t>The solution</a:t>
            </a:r>
          </a:p>
          <a:p>
            <a:pPr>
              <a:lnSpc>
                <a:spcPct val="70000"/>
              </a:lnSpc>
              <a:defRPr sz="3200" spc="-64" baseline="0">
                <a:solidFill>
                  <a:srgbClr val="B3B3B3"/>
                </a:solidFill>
              </a:defRPr>
            </a:pPr>
            <a:endParaRPr sz="1600" dirty="0"/>
          </a:p>
          <a:p>
            <a:pPr marL="15240" marR="6096"/>
            <a:r>
              <a:rPr lang="en-US" sz="1600" spc="-64" dirty="0">
                <a:solidFill>
                  <a:srgbClr val="808080"/>
                </a:solidFill>
              </a:rPr>
              <a:t>A 3 phases strategy with 1</a:t>
            </a:r>
            <a:r>
              <a:rPr lang="en-US" sz="1600" spc="-64" baseline="30000" dirty="0">
                <a:solidFill>
                  <a:srgbClr val="808080"/>
                </a:solidFill>
              </a:rPr>
              <a:t>st</a:t>
            </a:r>
            <a:r>
              <a:rPr lang="en-US" sz="1600" spc="-64" dirty="0">
                <a:solidFill>
                  <a:srgbClr val="808080"/>
                </a:solidFill>
              </a:rPr>
              <a:t> making the public know about the new beer (awareness), then in second launch a digital activation called “</a:t>
            </a:r>
            <a:r>
              <a:rPr lang="en-US" sz="1600" spc="-64" dirty="0" err="1">
                <a:solidFill>
                  <a:srgbClr val="808080"/>
                </a:solidFill>
              </a:rPr>
              <a:t>Guere</a:t>
            </a:r>
            <a:r>
              <a:rPr lang="en-US" sz="1600" spc="-64" dirty="0">
                <a:solidFill>
                  <a:srgbClr val="808080"/>
                </a:solidFill>
              </a:rPr>
              <a:t> Fraiche” which is kind of a war between the 2 beers and asking fans to choose a side after filling a survey.</a:t>
            </a:r>
          </a:p>
          <a:p>
            <a:pPr marL="15240" marR="6096"/>
            <a:endParaRPr lang="en-US" sz="1600" spc="-64" dirty="0">
              <a:solidFill>
                <a:srgbClr val="808080"/>
              </a:solidFill>
            </a:endParaRPr>
          </a:p>
          <a:p>
            <a:pPr marL="15240" marR="6096"/>
            <a:r>
              <a:rPr lang="en-US" sz="1600" spc="-64" dirty="0">
                <a:solidFill>
                  <a:srgbClr val="808080"/>
                </a:solidFill>
              </a:rPr>
              <a:t>And finally, a 3rd step with brand contents and </a:t>
            </a:r>
            <a:r>
              <a:rPr lang="en-US" sz="1600" spc="-64" dirty="0" err="1">
                <a:solidFill>
                  <a:srgbClr val="808080"/>
                </a:solidFill>
              </a:rPr>
              <a:t>giveways</a:t>
            </a:r>
            <a:r>
              <a:rPr lang="en-US" sz="1600" spc="-64" dirty="0">
                <a:solidFill>
                  <a:srgbClr val="808080"/>
                </a:solidFill>
              </a:rPr>
              <a:t> to the fans.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9D13AF-44D8-694C-B0F9-B3B92E6359C3}"/>
              </a:ext>
            </a:extLst>
          </p:cNvPr>
          <p:cNvSpPr/>
          <p:nvPr/>
        </p:nvSpPr>
        <p:spPr>
          <a:xfrm>
            <a:off x="-14506" y="0"/>
            <a:ext cx="12206506" cy="3453032"/>
          </a:xfrm>
          <a:prstGeom prst="rect">
            <a:avLst/>
          </a:prstGeom>
          <a:solidFill>
            <a:srgbClr val="012F7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sz="2160" b="1" i="1" dirty="0"/>
          </a:p>
        </p:txBody>
      </p:sp>
      <p:pic>
        <p:nvPicPr>
          <p:cNvPr id="17" name="Image 16" descr="Une image contenant texte, bouteille, personne, homme&#10;&#10;Description générée automatiquement">
            <a:extLst>
              <a:ext uri="{FF2B5EF4-FFF2-40B4-BE49-F238E27FC236}">
                <a16:creationId xmlns:a16="http://schemas.microsoft.com/office/drawing/2014/main" id="{DEB6DF77-EE4F-3549-9223-04023F536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22" y="467772"/>
            <a:ext cx="3352573" cy="2514430"/>
          </a:xfrm>
          <a:prstGeom prst="rect">
            <a:avLst/>
          </a:prstGeom>
        </p:spPr>
      </p:pic>
      <p:pic>
        <p:nvPicPr>
          <p:cNvPr id="18" name="Image 17" descr="Une image contenant texte, personne, homme, tenant&#10;&#10;Description générée automatiquement">
            <a:extLst>
              <a:ext uri="{FF2B5EF4-FFF2-40B4-BE49-F238E27FC236}">
                <a16:creationId xmlns:a16="http://schemas.microsoft.com/office/drawing/2014/main" id="{E6984F8A-5C57-4748-979A-D41C09D4C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6185" y="467772"/>
            <a:ext cx="4474226" cy="2516752"/>
          </a:xfrm>
          <a:prstGeom prst="rect">
            <a:avLst/>
          </a:prstGeom>
        </p:spPr>
      </p:pic>
      <p:pic>
        <p:nvPicPr>
          <p:cNvPr id="11" name="Image 10" descr="Une image contenant texte, bouteille, en bois, bière&#10;&#10;Description générée automatiquement">
            <a:extLst>
              <a:ext uri="{FF2B5EF4-FFF2-40B4-BE49-F238E27FC236}">
                <a16:creationId xmlns:a16="http://schemas.microsoft.com/office/drawing/2014/main" id="{3DF6EC59-7FF5-9C4C-BC54-D0CD09E4DB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0901" y="467772"/>
            <a:ext cx="3352573" cy="251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25389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pic>
        <p:nvPicPr>
          <p:cNvPr id="775" name="isobarlogo.png" descr="isobar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713" y="6347004"/>
            <a:ext cx="603325" cy="2306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icture 9" descr="A screen shot of a computer&#10;&#10;Description automatically generated">
            <a:extLst>
              <a:ext uri="{FF2B5EF4-FFF2-40B4-BE49-F238E27FC236}">
                <a16:creationId xmlns:a16="http://schemas.microsoft.com/office/drawing/2014/main" id="{3128D771-E364-A245-8C39-48CFBE7D8B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1"/>
          <a:stretch/>
        </p:blipFill>
        <p:spPr>
          <a:xfrm>
            <a:off x="4670848" y="742674"/>
            <a:ext cx="8980798" cy="5372651"/>
          </a:xfrm>
          <a:prstGeom prst="rect">
            <a:avLst/>
          </a:prstGeom>
        </p:spPr>
      </p:pic>
      <p:pic>
        <p:nvPicPr>
          <p:cNvPr id="16" name="Image 23">
            <a:extLst>
              <a:ext uri="{FF2B5EF4-FFF2-40B4-BE49-F238E27FC236}">
                <a16:creationId xmlns:a16="http://schemas.microsoft.com/office/drawing/2014/main" id="{122DEEE5-FB97-8C49-B773-DFB15EA499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49" r="5349"/>
          <a:stretch/>
        </p:blipFill>
        <p:spPr>
          <a:xfrm>
            <a:off x="5748671" y="1169581"/>
            <a:ext cx="6819014" cy="4295553"/>
          </a:xfrm>
          <a:prstGeom prst="rect">
            <a:avLst/>
          </a:prstGeom>
        </p:spPr>
      </p:pic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B4B99B7-A99F-B240-84A9-327404E23CF4}"/>
              </a:ext>
            </a:extLst>
          </p:cNvPr>
          <p:cNvSpPr txBox="1">
            <a:spLocks/>
          </p:cNvSpPr>
          <p:nvPr/>
        </p:nvSpPr>
        <p:spPr>
          <a:xfrm>
            <a:off x="550863" y="1617121"/>
            <a:ext cx="4606925" cy="2431096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400" b="0" i="0" kern="1200" smtClean="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400" b="0" i="0" kern="1200" dirty="0" smtClean="0">
                <a:solidFill>
                  <a:schemeClr val="tx1"/>
                </a:solidFill>
                <a:latin typeface="Halcom Book Italic" pitchFamily="2" charset="77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solidFill>
                  <a:schemeClr val="bg1"/>
                </a:solidFill>
              </a:rPr>
              <a:t>Built a landing page for the launch of Ivoire Speciale. </a:t>
            </a:r>
          </a:p>
          <a:p>
            <a:r>
              <a:rPr lang="fr-FR">
                <a:solidFill>
                  <a:schemeClr val="bg1"/>
                </a:solidFill>
              </a:rPr>
              <a:t>By encouraging consumers to answer 5 questions about their beer consumption habit, the platform defines their profile between Ivoire Classic (the blue one) and Ivoire Spéciale (the red one). </a:t>
            </a:r>
          </a:p>
          <a:p>
            <a:r>
              <a:rPr lang="fr-FR">
                <a:solidFill>
                  <a:schemeClr val="bg1"/>
                </a:solidFill>
              </a:rPr>
              <a:t>This platform was set up to avoid cannibalization between the 2 products.</a:t>
            </a:r>
          </a:p>
          <a:p>
            <a:endParaRPr lang="fr-FR">
              <a:solidFill>
                <a:schemeClr val="bg1"/>
              </a:solidFill>
            </a:endParaRPr>
          </a:p>
          <a:p>
            <a:endParaRPr lang="fr-FR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id="{C32CCBDB-CCDE-8149-ACC6-0EAB41CD4F34}"/>
              </a:ext>
            </a:extLst>
          </p:cNvPr>
          <p:cNvSpPr txBox="1">
            <a:spLocks/>
          </p:cNvSpPr>
          <p:nvPr/>
        </p:nvSpPr>
        <p:spPr>
          <a:xfrm>
            <a:off x="550863" y="627241"/>
            <a:ext cx="4606925" cy="46691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1" i="0" kern="1200" dirty="0" smtClean="0">
                <a:solidFill>
                  <a:schemeClr val="tx1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r>
              <a:rPr lang="fr-FR">
                <a:solidFill>
                  <a:schemeClr val="bg1"/>
                </a:solidFill>
              </a:rPr>
              <a:t>Brassivoire – Heineken (Cote d’Ivoire)</a:t>
            </a:r>
          </a:p>
        </p:txBody>
      </p:sp>
      <p:sp>
        <p:nvSpPr>
          <p:cNvPr id="21" name="object 12">
            <a:extLst>
              <a:ext uri="{FF2B5EF4-FFF2-40B4-BE49-F238E27FC236}">
                <a16:creationId xmlns:a16="http://schemas.microsoft.com/office/drawing/2014/main" id="{3BBE42B9-FC38-7C4D-BD5B-A542ADA4341E}"/>
              </a:ext>
            </a:extLst>
          </p:cNvPr>
          <p:cNvSpPr txBox="1"/>
          <p:nvPr/>
        </p:nvSpPr>
        <p:spPr>
          <a:xfrm>
            <a:off x="688417" y="4304652"/>
            <a:ext cx="3546232" cy="180305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400" b="1" spc="-12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Result </a:t>
            </a:r>
            <a:r>
              <a:rPr sz="1400" b="1" spc="-6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 </a:t>
            </a:r>
            <a:r>
              <a:rPr sz="1400" b="1" spc="-12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Business</a:t>
            </a:r>
            <a:r>
              <a:rPr sz="1400" b="1" spc="84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sz="1400" b="1" spc="-12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Effect</a:t>
            </a:r>
            <a:endParaRPr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1,200,000+ Reach, 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11,000,000+ Impressions, 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130,000+ Engagements,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15,000+ Clicks,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6,600+ participated to the game</a:t>
            </a:r>
          </a:p>
        </p:txBody>
      </p:sp>
    </p:spTree>
    <p:extLst>
      <p:ext uri="{BB962C8B-B14F-4D97-AF65-F5344CB8AC3E}">
        <p14:creationId xmlns:p14="http://schemas.microsoft.com/office/powerpoint/2010/main" val="20416449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_Custom Design">
  <a:themeElements>
    <a:clrScheme name="dentsu colour palette">
      <a:dk1>
        <a:srgbClr val="05051E"/>
      </a:dk1>
      <a:lt1>
        <a:srgbClr val="FFFFFF"/>
      </a:lt1>
      <a:dk2>
        <a:srgbClr val="000000"/>
      </a:dk2>
      <a:lt2>
        <a:srgbClr val="E5E5E8"/>
      </a:lt2>
      <a:accent1>
        <a:srgbClr val="60607D"/>
      </a:accent1>
      <a:accent2>
        <a:srgbClr val="9B9BAE"/>
      </a:accent2>
      <a:accent3>
        <a:srgbClr val="007EFF"/>
      </a:accent3>
      <a:accent4>
        <a:srgbClr val="00CACF"/>
      </a:accent4>
      <a:accent5>
        <a:srgbClr val="5B19C3"/>
      </a:accent5>
      <a:accent6>
        <a:srgbClr val="A32CC1"/>
      </a:accent6>
      <a:hlink>
        <a:srgbClr val="007EFF"/>
      </a:hlink>
      <a:folHlink>
        <a:srgbClr val="A32CC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ntsu creds deck Q3" id="{D5C9B14F-6F40-4195-A837-19757408FC47}" vid="{6CC06601-2D1E-4FAF-86CE-6C365FA3D882}"/>
    </a:ext>
  </a:extLst>
</a:theme>
</file>

<file path=ppt/theme/theme2.xml><?xml version="1.0" encoding="utf-8"?>
<a:theme xmlns:a="http://schemas.openxmlformats.org/drawingml/2006/main" name="3_Custom Design">
  <a:themeElements>
    <a:clrScheme name="dentsu colour palette">
      <a:dk1>
        <a:srgbClr val="000020"/>
      </a:dk1>
      <a:lt1>
        <a:srgbClr val="FFFFFF"/>
      </a:lt1>
      <a:dk2>
        <a:srgbClr val="000000"/>
      </a:dk2>
      <a:lt2>
        <a:srgbClr val="E5E5E8"/>
      </a:lt2>
      <a:accent1>
        <a:srgbClr val="60607D"/>
      </a:accent1>
      <a:accent2>
        <a:srgbClr val="9B9BAE"/>
      </a:accent2>
      <a:accent3>
        <a:srgbClr val="007EFF"/>
      </a:accent3>
      <a:accent4>
        <a:srgbClr val="00CACF"/>
      </a:accent4>
      <a:accent5>
        <a:srgbClr val="5B19C3"/>
      </a:accent5>
      <a:accent6>
        <a:srgbClr val="A32CC1"/>
      </a:accent6>
      <a:hlink>
        <a:srgbClr val="007EFF"/>
      </a:hlink>
      <a:folHlink>
        <a:srgbClr val="A32CC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ntsu creds deck Q3" id="{D5C9B14F-6F40-4195-A837-19757408FC47}" vid="{1A9AA00E-1B3A-4BB6-A0AF-654FEA85C9E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E93B3A1-ED57-A14C-80B7-93F8047F658F}">
  <we:reference id="wa200000729" version="3.8.294.0" store="en-US" storeType="OMEX"/>
  <we:alternateReferences>
    <we:reference id="wa200000729" version="3.8.294.0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56cf2c5-d4df-4ed5-8196-522688854ee6">
      <Terms xmlns="http://schemas.microsoft.com/office/infopath/2007/PartnerControls"/>
    </lcf76f155ced4ddcb4097134ff3c332f>
    <TaxCatchAll xmlns="5c8c214c-1609-4c92-8fd9-860bec9649c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2418E1E6784943AF38B137601B9CC3" ma:contentTypeVersion="12" ma:contentTypeDescription="Create a new document." ma:contentTypeScope="" ma:versionID="ed6f2efa099992b39b90b9d8122747a7">
  <xsd:schema xmlns:xsd="http://www.w3.org/2001/XMLSchema" xmlns:xs="http://www.w3.org/2001/XMLSchema" xmlns:p="http://schemas.microsoft.com/office/2006/metadata/properties" xmlns:ns2="956cf2c5-d4df-4ed5-8196-522688854ee6" xmlns:ns3="5c8c214c-1609-4c92-8fd9-860bec9649c9" targetNamespace="http://schemas.microsoft.com/office/2006/metadata/properties" ma:root="true" ma:fieldsID="cb84daa404c665a2df9fc22b7dec4197" ns2:_="" ns3:_="">
    <xsd:import namespace="956cf2c5-d4df-4ed5-8196-522688854ee6"/>
    <xsd:import namespace="5c8c214c-1609-4c92-8fd9-860bec9649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6cf2c5-d4df-4ed5-8196-522688854e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9f2fb0f5-e63c-4e8e-9ea5-5963d22110f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8c214c-1609-4c92-8fd9-860bec9649c9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2455fdaa-09ce-46e9-8337-fe9196feb93d}" ma:internalName="TaxCatchAll" ma:showField="CatchAllData" ma:web="5c8c214c-1609-4c92-8fd9-860bec9649c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2631DFA-D77B-4776-B797-1E4000F36FC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E835110-ECAD-460F-8DB4-CB97629A0FBE}">
  <ds:schemaRefs>
    <ds:schemaRef ds:uri="http://schemas.microsoft.com/office/2006/documentManagement/types"/>
    <ds:schemaRef ds:uri="http://schemas.microsoft.com/office/2006/metadata/properties"/>
    <ds:schemaRef ds:uri="8a691b77-0ace-4e82-a655-75604035822f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322e5c62-fd47-4813-bb47-d08ae74ccbc8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D1EF4A3-6339-4956-A623-90289B40C3EE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1147</TotalTime>
  <Words>209</Words>
  <Application>Microsoft Macintosh PowerPoint</Application>
  <PresentationFormat>Widescreen</PresentationFormat>
  <Paragraphs>24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3" baseType="lpstr">
      <vt:lpstr>Arial</vt:lpstr>
      <vt:lpstr>Calibri</vt:lpstr>
      <vt:lpstr>Corbel</vt:lpstr>
      <vt:lpstr>Halcom Book Italic</vt:lpstr>
      <vt:lpstr>Helvetica Neue</vt:lpstr>
      <vt:lpstr>Helvetica Neue Light</vt:lpstr>
      <vt:lpstr>Helvetica Neue Medium</vt:lpstr>
      <vt:lpstr>Verdana</vt:lpstr>
      <vt:lpstr>2_Custom Design</vt:lpstr>
      <vt:lpstr>3_Custom Design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Sakura Martin</dc:creator>
  <cp:lastModifiedBy>Mboms Onguene</cp:lastModifiedBy>
  <cp:revision>34</cp:revision>
  <dcterms:created xsi:type="dcterms:W3CDTF">2020-08-05T11:07:06Z</dcterms:created>
  <dcterms:modified xsi:type="dcterms:W3CDTF">2024-07-11T17:13:10Z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0x0101007E8DE47B0EA31B44AAA6EDF7B745C13A</vt:lpwstr>
  </property>
</Properties>
</file>