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71" r:id="rId4"/>
    <p:sldMasterId id="2147483830" r:id="rId5"/>
  </p:sldMasterIdLst>
  <p:notesMasterIdLst>
    <p:notesMasterId r:id="rId10"/>
  </p:notesMasterIdLst>
  <p:handoutMasterIdLst>
    <p:handoutMasterId r:id="rId11"/>
  </p:handoutMasterIdLst>
  <p:sldIdLst>
    <p:sldId id="2132740682" r:id="rId6"/>
    <p:sldId id="2132740683" r:id="rId7"/>
    <p:sldId id="2132740684" r:id="rId8"/>
    <p:sldId id="2132740656"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wn Rowlands" initials="DR" lastIdx="6" clrIdx="0">
    <p:extLst>
      <p:ext uri="{19B8F6BF-5375-455C-9EA6-DF929625EA0E}">
        <p15:presenceInfo xmlns:p15="http://schemas.microsoft.com/office/powerpoint/2012/main" userId="S::dawn.rowlands@dentsuaegis.com::41c21600-fb1e-44e7-b70f-c7abca950755" providerId="AD"/>
      </p:ext>
    </p:extLst>
  </p:cmAuthor>
  <p:cmAuthor id="2" name="Lana Marais" initials="LM" lastIdx="1" clrIdx="1">
    <p:extLst>
      <p:ext uri="{19B8F6BF-5375-455C-9EA6-DF929625EA0E}">
        <p15:presenceInfo xmlns:p15="http://schemas.microsoft.com/office/powerpoint/2012/main" userId="S::lana.marais@dentsuaegis.com::3bb6b066-3fde-40ea-b0e2-919656b2827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12F70"/>
    <a:srgbClr val="DF0616"/>
    <a:srgbClr val="F5D45D"/>
    <a:srgbClr val="EB0303"/>
    <a:srgbClr val="F2E82D"/>
    <a:srgbClr val="FFF805"/>
    <a:srgbClr val="AC8356"/>
    <a:srgbClr val="F458EF"/>
    <a:srgbClr val="9B9BAE"/>
    <a:srgbClr val="BFBFC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150"/>
    <p:restoredTop sz="96327"/>
  </p:normalViewPr>
  <p:slideViewPr>
    <p:cSldViewPr snapToGrid="0">
      <p:cViewPr varScale="1">
        <p:scale>
          <a:sx n="114" d="100"/>
          <a:sy n="114" d="100"/>
        </p:scale>
        <p:origin x="728" y="168"/>
      </p:cViewPr>
      <p:guideLst>
        <p:guide orient="horz" pos="2136"/>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theme" Target="theme/theme1.xml"/><Relationship Id="rId10"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574F63B-3C28-EB4F-A6CF-AA6E2B0BC45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latin typeface="Verdana" panose="020B0604030504040204" pitchFamily="34" charset="0"/>
            </a:endParaRPr>
          </a:p>
        </p:txBody>
      </p:sp>
      <p:sp>
        <p:nvSpPr>
          <p:cNvPr id="3" name="Date Placeholder 2">
            <a:extLst>
              <a:ext uri="{FF2B5EF4-FFF2-40B4-BE49-F238E27FC236}">
                <a16:creationId xmlns:a16="http://schemas.microsoft.com/office/drawing/2014/main" id="{113335B6-4317-1941-86FE-ED2094F4421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C4FF547-BD71-F141-83A2-C0DF91E7E7AE}" type="datetimeFigureOut">
              <a:rPr lang="en-US" smtClean="0">
                <a:latin typeface="Verdana" panose="020B0604030504040204" pitchFamily="34" charset="0"/>
              </a:rPr>
              <a:t>7/11/24</a:t>
            </a:fld>
            <a:endParaRPr lang="en-US">
              <a:latin typeface="Verdana" panose="020B0604030504040204" pitchFamily="34" charset="0"/>
            </a:endParaRPr>
          </a:p>
        </p:txBody>
      </p:sp>
      <p:sp>
        <p:nvSpPr>
          <p:cNvPr id="4" name="Footer Placeholder 3">
            <a:extLst>
              <a:ext uri="{FF2B5EF4-FFF2-40B4-BE49-F238E27FC236}">
                <a16:creationId xmlns:a16="http://schemas.microsoft.com/office/drawing/2014/main" id="{E8DFD6F2-B528-B74A-B932-32A91DA5556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latin typeface="Verdana" panose="020B0604030504040204" pitchFamily="34" charset="0"/>
            </a:endParaRPr>
          </a:p>
        </p:txBody>
      </p:sp>
      <p:sp>
        <p:nvSpPr>
          <p:cNvPr id="5" name="Slide Number Placeholder 4">
            <a:extLst>
              <a:ext uri="{FF2B5EF4-FFF2-40B4-BE49-F238E27FC236}">
                <a16:creationId xmlns:a16="http://schemas.microsoft.com/office/drawing/2014/main" id="{A9278FFD-83E7-4B46-8F30-B2CECB4DF38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B29871F-A68B-DA41-89D4-04B019ABD59C}" type="slidenum">
              <a:rPr lang="en-US" smtClean="0">
                <a:latin typeface="Verdana" panose="020B0604030504040204" pitchFamily="34" charset="0"/>
              </a:rPr>
              <a:t>‹#›</a:t>
            </a:fld>
            <a:endParaRPr lang="en-US">
              <a:latin typeface="Verdana" panose="020B0604030504040204" pitchFamily="34" charset="0"/>
            </a:endParaRPr>
          </a:p>
        </p:txBody>
      </p:sp>
    </p:spTree>
    <p:extLst>
      <p:ext uri="{BB962C8B-B14F-4D97-AF65-F5344CB8AC3E}">
        <p14:creationId xmlns:p14="http://schemas.microsoft.com/office/powerpoint/2010/main" val="31291068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Verdana" panose="020B0604030504040204" pitchFamily="34"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Verdana" panose="020B0604030504040204" pitchFamily="34" charset="0"/>
              </a:defRPr>
            </a:lvl1pPr>
          </a:lstStyle>
          <a:p>
            <a:fld id="{95DFA534-6F97-6C42-B943-D62DFC841446}" type="datetimeFigureOut">
              <a:rPr lang="en-US" smtClean="0"/>
              <a:pPr/>
              <a:t>7/11/24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Verdana" panose="020B060403050404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Verdana" panose="020B0604030504040204" pitchFamily="34" charset="0"/>
              </a:defRPr>
            </a:lvl1pPr>
          </a:lstStyle>
          <a:p>
            <a:fld id="{DE49D8D9-ECEF-0E4B-AB41-E318378FDDF8}" type="slidenum">
              <a:rPr lang="en-US" smtClean="0"/>
              <a:pPr/>
              <a:t>‹#›</a:t>
            </a:fld>
            <a:endParaRPr lang="en-US"/>
          </a:p>
        </p:txBody>
      </p:sp>
    </p:spTree>
    <p:extLst>
      <p:ext uri="{BB962C8B-B14F-4D97-AF65-F5344CB8AC3E}">
        <p14:creationId xmlns:p14="http://schemas.microsoft.com/office/powerpoint/2010/main" val="3995132686"/>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Verdana" panose="020B0604030504040204" pitchFamily="34" charset="0"/>
        <a:ea typeface="+mn-ea"/>
        <a:cs typeface="+mn-cs"/>
      </a:defRPr>
    </a:lvl1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4.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7.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1.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2.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1.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3.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4.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5.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6.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7.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8.jpe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9.jpe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50.jpe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Master" Target="../slideMasters/slideMaster2.xml"/><Relationship Id="rId4" Type="http://schemas.openxmlformats.org/officeDocument/2006/relationships/image" Target="../media/image39.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png"/><Relationship Id="rId1" Type="http://schemas.openxmlformats.org/officeDocument/2006/relationships/slideMaster" Target="../slideMasters/slideMaster2.xml"/><Relationship Id="rId4" Type="http://schemas.openxmlformats.org/officeDocument/2006/relationships/image" Target="../media/image39.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Master" Target="../slideMasters/slideMaster2.xml"/><Relationship Id="rId4" Type="http://schemas.openxmlformats.org/officeDocument/2006/relationships/image" Target="../media/image39.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2.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_1">
    <p:spTree>
      <p:nvGrpSpPr>
        <p:cNvPr id="1" name=""/>
        <p:cNvGrpSpPr/>
        <p:nvPr/>
      </p:nvGrpSpPr>
      <p:grpSpPr>
        <a:xfrm>
          <a:off x="0" y="0"/>
          <a:ext cx="0" cy="0"/>
          <a:chOff x="0" y="0"/>
          <a:chExt cx="0" cy="0"/>
        </a:xfrm>
      </p:grpSpPr>
      <p:pic>
        <p:nvPicPr>
          <p:cNvPr id="3" name="Picture 2" descr="A picture containing object, light&#10;&#10;Description automatically generated">
            <a:extLst>
              <a:ext uri="{FF2B5EF4-FFF2-40B4-BE49-F238E27FC236}">
                <a16:creationId xmlns:a16="http://schemas.microsoft.com/office/drawing/2014/main" id="{4F2ACEA7-E808-E347-B061-20343814BCC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4">
            <a:extLst>
              <a:ext uri="{FF2B5EF4-FFF2-40B4-BE49-F238E27FC236}">
                <a16:creationId xmlns:a16="http://schemas.microsoft.com/office/drawing/2014/main" id="{E88ADE54-010B-6040-9A30-9698AD290A0C}"/>
              </a:ext>
            </a:extLst>
          </p:cNvPr>
          <p:cNvSpPr>
            <a:spLocks noGrp="1"/>
          </p:cNvSpPr>
          <p:nvPr>
            <p:ph type="body" sz="quarter" idx="11" hasCustomPrompt="1"/>
          </p:nvPr>
        </p:nvSpPr>
        <p:spPr>
          <a:xfrm>
            <a:off x="1200151" y="2404370"/>
            <a:ext cx="6227762" cy="1651330"/>
          </a:xfrm>
        </p:spPr>
        <p:txBody>
          <a:bodyPr lIns="0" tIns="0" bIns="0" anchor="b">
            <a:noAutofit/>
          </a:bodyPr>
          <a:lstStyle>
            <a:lvl1pPr marL="0" indent="0">
              <a:buNone/>
              <a:defRPr sz="4800" b="1" i="0">
                <a:latin typeface="Verdana" panose="020B0604030504040204" pitchFamily="34" charset="0"/>
              </a:defRPr>
            </a:lvl1pPr>
          </a:lstStyle>
          <a:p>
            <a:pPr lvl="0"/>
            <a:r>
              <a:rPr lang="en-GB"/>
              <a:t>Presentation title here</a:t>
            </a:r>
            <a:endParaRPr lang="en-US"/>
          </a:p>
        </p:txBody>
      </p:sp>
      <p:sp>
        <p:nvSpPr>
          <p:cNvPr id="13" name="Text Placeholder 4">
            <a:extLst>
              <a:ext uri="{FF2B5EF4-FFF2-40B4-BE49-F238E27FC236}">
                <a16:creationId xmlns:a16="http://schemas.microsoft.com/office/drawing/2014/main" id="{AA226AA2-3DDD-9749-AA27-711C7A5F046E}"/>
              </a:ext>
            </a:extLst>
          </p:cNvPr>
          <p:cNvSpPr>
            <a:spLocks noGrp="1"/>
          </p:cNvSpPr>
          <p:nvPr>
            <p:ph type="body" sz="quarter" idx="12" hasCustomPrompt="1"/>
          </p:nvPr>
        </p:nvSpPr>
        <p:spPr>
          <a:xfrm>
            <a:off x="1200150" y="4237038"/>
            <a:ext cx="6227762" cy="490537"/>
          </a:xfrm>
        </p:spPr>
        <p:txBody>
          <a:bodyPr lIns="0" tIns="0" bIns="0" anchor="t">
            <a:normAutofit/>
          </a:bodyPr>
          <a:lstStyle>
            <a:lvl1pPr marL="0" indent="0">
              <a:buNone/>
              <a:defRPr sz="2400" b="0" i="0">
                <a:latin typeface="Verdana" panose="020B0604030504040204" pitchFamily="34" charset="0"/>
              </a:defRPr>
            </a:lvl1pPr>
          </a:lstStyle>
          <a:p>
            <a:pPr lvl="0"/>
            <a:r>
              <a:rPr lang="en-GB"/>
              <a:t>Subtitle or date</a:t>
            </a:r>
            <a:endParaRPr lang="en-US"/>
          </a:p>
        </p:txBody>
      </p:sp>
      <p:pic>
        <p:nvPicPr>
          <p:cNvPr id="14" name="Picture 13" descr="A picture containing drawing&#10;&#10;Description automatically generated">
            <a:extLst>
              <a:ext uri="{FF2B5EF4-FFF2-40B4-BE49-F238E27FC236}">
                <a16:creationId xmlns:a16="http://schemas.microsoft.com/office/drawing/2014/main" id="{802D2805-8C82-7A45-8EC6-6FCC9F126AE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44150" y="6044025"/>
            <a:ext cx="1260474" cy="264700"/>
          </a:xfrm>
          <a:prstGeom prst="rect">
            <a:avLst/>
          </a:prstGeom>
        </p:spPr>
      </p:pic>
    </p:spTree>
    <p:extLst>
      <p:ext uri="{BB962C8B-B14F-4D97-AF65-F5344CB8AC3E}">
        <p14:creationId xmlns:p14="http://schemas.microsoft.com/office/powerpoint/2010/main" val="833061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s_3">
    <p:spTree>
      <p:nvGrpSpPr>
        <p:cNvPr id="1" name=""/>
        <p:cNvGrpSpPr/>
        <p:nvPr/>
      </p:nvGrpSpPr>
      <p:grpSpPr>
        <a:xfrm>
          <a:off x="0" y="0"/>
          <a:ext cx="0" cy="0"/>
          <a:chOff x="0" y="0"/>
          <a:chExt cx="0" cy="0"/>
        </a:xfrm>
      </p:grpSpPr>
      <p:pic>
        <p:nvPicPr>
          <p:cNvPr id="4" name="Picture 3" descr="A picture containing light&#10;&#10;Description automatically generated">
            <a:extLst>
              <a:ext uri="{FF2B5EF4-FFF2-40B4-BE49-F238E27FC236}">
                <a16:creationId xmlns:a16="http://schemas.microsoft.com/office/drawing/2014/main" id="{72E4627E-C1AA-5046-A64D-3C4BE7468EB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Slide Number Placeholder 3">
            <a:extLst>
              <a:ext uri="{FF2B5EF4-FFF2-40B4-BE49-F238E27FC236}">
                <a16:creationId xmlns:a16="http://schemas.microsoft.com/office/drawing/2014/main" id="{92C124F0-383E-F64F-AD6D-1B3C0AAEA17C}"/>
              </a:ext>
            </a:extLst>
          </p:cNvPr>
          <p:cNvSpPr>
            <a:spLocks noGrp="1"/>
          </p:cNvSpPr>
          <p:nvPr>
            <p:ph type="sldNum" sz="quarter" idx="11"/>
          </p:nvPr>
        </p:nvSpPr>
        <p:spPr>
          <a:xfrm>
            <a:off x="11353050" y="6493979"/>
            <a:ext cx="374321" cy="216000"/>
          </a:xfrm>
        </p:spPr>
        <p:txBody>
          <a:bodyPr/>
          <a:lstStyle>
            <a:lvl1pPr>
              <a:defRPr>
                <a:solidFill>
                  <a:schemeClr val="tx1">
                    <a:alpha val="65000"/>
                  </a:schemeClr>
                </a:solidFill>
              </a:defRPr>
            </a:lvl1pPr>
          </a:lstStyle>
          <a:p>
            <a:fld id="{0B1F44A7-4017-4C40-8471-CBB8E1A65F48}" type="slidenum">
              <a:rPr lang="en-US" smtClean="0"/>
              <a:pPr/>
              <a:t>‹#›</a:t>
            </a:fld>
            <a:endParaRPr lang="en-US"/>
          </a:p>
        </p:txBody>
      </p:sp>
      <p:cxnSp>
        <p:nvCxnSpPr>
          <p:cNvPr id="10" name="Straight Connector 9">
            <a:extLst>
              <a:ext uri="{FF2B5EF4-FFF2-40B4-BE49-F238E27FC236}">
                <a16:creationId xmlns:a16="http://schemas.microsoft.com/office/drawing/2014/main" id="{BC29B9DB-41FB-2545-9B89-1DAFC95AF5D1}"/>
              </a:ext>
            </a:extLst>
          </p:cNvPr>
          <p:cNvCxnSpPr>
            <a:cxnSpLocks/>
          </p:cNvCxnSpPr>
          <p:nvPr userDrawn="1"/>
        </p:nvCxnSpPr>
        <p:spPr>
          <a:xfrm>
            <a:off x="1091045" y="6601979"/>
            <a:ext cx="10262005" cy="0"/>
          </a:xfrm>
          <a:prstGeom prst="line">
            <a:avLst/>
          </a:prstGeom>
          <a:ln w="9525">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pic>
        <p:nvPicPr>
          <p:cNvPr id="11" name="Picture 10" descr="A picture containing drawing&#10;&#10;Description automatically generated">
            <a:extLst>
              <a:ext uri="{FF2B5EF4-FFF2-40B4-BE49-F238E27FC236}">
                <a16:creationId xmlns:a16="http://schemas.microsoft.com/office/drawing/2014/main" id="{61C5FEDA-3AB4-8949-8C58-421C11ACE27C}"/>
              </a:ext>
            </a:extLst>
          </p:cNvPr>
          <p:cNvPicPr>
            <a:picLocks noChangeAspect="1"/>
          </p:cNvPicPr>
          <p:nvPr userDrawn="1"/>
        </p:nvPicPr>
        <p:blipFill rotWithShape="1">
          <a:blip r:embed="rId3" cstate="screen">
            <a:alphaModFix amt="66000"/>
            <a:extLst>
              <a:ext uri="{28A0092B-C50C-407E-A947-70E740481C1C}">
                <a14:useLocalDpi xmlns:a14="http://schemas.microsoft.com/office/drawing/2010/main"/>
              </a:ext>
            </a:extLst>
          </a:blip>
          <a:srcRect/>
          <a:stretch/>
        </p:blipFill>
        <p:spPr>
          <a:xfrm>
            <a:off x="525236" y="6553141"/>
            <a:ext cx="465124" cy="97676"/>
          </a:xfrm>
          <a:prstGeom prst="rect">
            <a:avLst/>
          </a:prstGeom>
        </p:spPr>
      </p:pic>
      <p:sp>
        <p:nvSpPr>
          <p:cNvPr id="13" name="Title 7">
            <a:extLst>
              <a:ext uri="{FF2B5EF4-FFF2-40B4-BE49-F238E27FC236}">
                <a16:creationId xmlns:a16="http://schemas.microsoft.com/office/drawing/2014/main" id="{D89A8F34-4439-3C4B-9D26-515780A9A1F6}"/>
              </a:ext>
            </a:extLst>
          </p:cNvPr>
          <p:cNvSpPr>
            <a:spLocks noGrp="1"/>
          </p:cNvSpPr>
          <p:nvPr>
            <p:ph type="title" hasCustomPrompt="1"/>
          </p:nvPr>
        </p:nvSpPr>
        <p:spPr>
          <a:xfrm>
            <a:off x="6167438" y="1557338"/>
            <a:ext cx="5435025" cy="455080"/>
          </a:xfrm>
        </p:spPr>
        <p:txBody>
          <a:bodyPr/>
          <a:lstStyle>
            <a:lvl1pPr>
              <a:lnSpc>
                <a:spcPct val="100000"/>
              </a:lnSpc>
              <a:defRPr sz="3200" b="1" i="0">
                <a:latin typeface="Verdana" panose="020B0604030504040204" pitchFamily="34" charset="0"/>
              </a:defRPr>
            </a:lvl1pPr>
          </a:lstStyle>
          <a:p>
            <a:r>
              <a:rPr lang="en-US"/>
              <a:t>Click to edit slide title</a:t>
            </a:r>
          </a:p>
        </p:txBody>
      </p:sp>
      <p:sp>
        <p:nvSpPr>
          <p:cNvPr id="14" name="Text Placeholder 10">
            <a:extLst>
              <a:ext uri="{FF2B5EF4-FFF2-40B4-BE49-F238E27FC236}">
                <a16:creationId xmlns:a16="http://schemas.microsoft.com/office/drawing/2014/main" id="{C9E4A651-0BA6-254A-A601-F7F72CD84B53}"/>
              </a:ext>
            </a:extLst>
          </p:cNvPr>
          <p:cNvSpPr>
            <a:spLocks noGrp="1"/>
          </p:cNvSpPr>
          <p:nvPr>
            <p:ph type="body" sz="quarter" idx="12" hasCustomPrompt="1"/>
          </p:nvPr>
        </p:nvSpPr>
        <p:spPr>
          <a:xfrm>
            <a:off x="6166864" y="2427291"/>
            <a:ext cx="5435600" cy="2873372"/>
          </a:xfrm>
          <a:prstGeom prst="rect">
            <a:avLst/>
          </a:prstGeom>
        </p:spPr>
        <p:txBody>
          <a:bodyPr>
            <a:normAutofit/>
          </a:bodyPr>
          <a:lstStyle>
            <a:lvl1pPr marL="0" indent="0">
              <a:lnSpc>
                <a:spcPct val="150000"/>
              </a:lnSpc>
              <a:buNone/>
              <a:defRPr sz="1600" b="0" i="0">
                <a:latin typeface="Verdana" panose="020B0604030504040204" pitchFamily="34" charset="0"/>
              </a:defRPr>
            </a:lvl1pPr>
          </a:lstStyle>
          <a:p>
            <a:pPr lvl="0"/>
            <a:r>
              <a:rPr lang="en-US"/>
              <a:t>Click to add text</a:t>
            </a:r>
          </a:p>
        </p:txBody>
      </p:sp>
    </p:spTree>
    <p:extLst>
      <p:ext uri="{BB962C8B-B14F-4D97-AF65-F5344CB8AC3E}">
        <p14:creationId xmlns:p14="http://schemas.microsoft.com/office/powerpoint/2010/main" val="42702415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ontents_1">
    <p:spTree>
      <p:nvGrpSpPr>
        <p:cNvPr id="1" name=""/>
        <p:cNvGrpSpPr/>
        <p:nvPr/>
      </p:nvGrpSpPr>
      <p:grpSpPr>
        <a:xfrm>
          <a:off x="0" y="0"/>
          <a:ext cx="0" cy="0"/>
          <a:chOff x="0" y="0"/>
          <a:chExt cx="0" cy="0"/>
        </a:xfrm>
      </p:grpSpPr>
      <p:pic>
        <p:nvPicPr>
          <p:cNvPr id="8" name="Picture 7" descr="A picture containing light, computer&#10;&#10;Description automatically generated">
            <a:extLst>
              <a:ext uri="{FF2B5EF4-FFF2-40B4-BE49-F238E27FC236}">
                <a16:creationId xmlns:a16="http://schemas.microsoft.com/office/drawing/2014/main" id="{73EECB18-0010-1D4C-8794-AC482D59EA1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3" name="Slide Number Placeholder 3">
            <a:extLst>
              <a:ext uri="{FF2B5EF4-FFF2-40B4-BE49-F238E27FC236}">
                <a16:creationId xmlns:a16="http://schemas.microsoft.com/office/drawing/2014/main" id="{66C41377-5FF8-F245-A480-F0D0D108D9E3}"/>
              </a:ext>
            </a:extLst>
          </p:cNvPr>
          <p:cNvSpPr>
            <a:spLocks noGrp="1"/>
          </p:cNvSpPr>
          <p:nvPr>
            <p:ph type="sldNum" sz="quarter" idx="11"/>
          </p:nvPr>
        </p:nvSpPr>
        <p:spPr>
          <a:xfrm>
            <a:off x="11353050" y="6493979"/>
            <a:ext cx="374321" cy="216000"/>
          </a:xfrm>
        </p:spPr>
        <p:txBody>
          <a:bodyPr/>
          <a:lstStyle>
            <a:lvl1pPr>
              <a:defRPr>
                <a:solidFill>
                  <a:schemeClr val="tx1">
                    <a:alpha val="65000"/>
                  </a:schemeClr>
                </a:solidFill>
              </a:defRPr>
            </a:lvl1pPr>
          </a:lstStyle>
          <a:p>
            <a:fld id="{0B1F44A7-4017-4C40-8471-CBB8E1A65F48}" type="slidenum">
              <a:rPr lang="en-US" smtClean="0"/>
              <a:pPr/>
              <a:t>‹#›</a:t>
            </a:fld>
            <a:endParaRPr lang="en-US"/>
          </a:p>
        </p:txBody>
      </p:sp>
      <p:cxnSp>
        <p:nvCxnSpPr>
          <p:cNvPr id="15" name="Straight Connector 14">
            <a:extLst>
              <a:ext uri="{FF2B5EF4-FFF2-40B4-BE49-F238E27FC236}">
                <a16:creationId xmlns:a16="http://schemas.microsoft.com/office/drawing/2014/main" id="{CAECD023-61DA-AB4C-9215-27E145700FB7}"/>
              </a:ext>
            </a:extLst>
          </p:cNvPr>
          <p:cNvCxnSpPr>
            <a:cxnSpLocks/>
          </p:cNvCxnSpPr>
          <p:nvPr userDrawn="1"/>
        </p:nvCxnSpPr>
        <p:spPr>
          <a:xfrm>
            <a:off x="1091045" y="6601979"/>
            <a:ext cx="10262005" cy="0"/>
          </a:xfrm>
          <a:prstGeom prst="line">
            <a:avLst/>
          </a:prstGeom>
          <a:ln w="9525">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pic>
        <p:nvPicPr>
          <p:cNvPr id="6" name="Picture 5" descr="A picture containing drawing&#10;&#10;Description automatically generated">
            <a:extLst>
              <a:ext uri="{FF2B5EF4-FFF2-40B4-BE49-F238E27FC236}">
                <a16:creationId xmlns:a16="http://schemas.microsoft.com/office/drawing/2014/main" id="{D1A46A0E-1CEA-D044-85BB-EFE3CE533EED}"/>
              </a:ext>
            </a:extLst>
          </p:cNvPr>
          <p:cNvPicPr>
            <a:picLocks noChangeAspect="1"/>
          </p:cNvPicPr>
          <p:nvPr userDrawn="1"/>
        </p:nvPicPr>
        <p:blipFill rotWithShape="1">
          <a:blip r:embed="rId3" cstate="screen">
            <a:alphaModFix amt="66000"/>
            <a:extLst>
              <a:ext uri="{28A0092B-C50C-407E-A947-70E740481C1C}">
                <a14:useLocalDpi xmlns:a14="http://schemas.microsoft.com/office/drawing/2010/main"/>
              </a:ext>
            </a:extLst>
          </a:blip>
          <a:srcRect/>
          <a:stretch/>
        </p:blipFill>
        <p:spPr>
          <a:xfrm>
            <a:off x="525236" y="6553141"/>
            <a:ext cx="465124" cy="97676"/>
          </a:xfrm>
          <a:prstGeom prst="rect">
            <a:avLst/>
          </a:prstGeom>
        </p:spPr>
      </p:pic>
      <p:sp>
        <p:nvSpPr>
          <p:cNvPr id="9" name="Title 7">
            <a:extLst>
              <a:ext uri="{FF2B5EF4-FFF2-40B4-BE49-F238E27FC236}">
                <a16:creationId xmlns:a16="http://schemas.microsoft.com/office/drawing/2014/main" id="{5BC92BFD-9412-A447-985B-68DD664070B6}"/>
              </a:ext>
            </a:extLst>
          </p:cNvPr>
          <p:cNvSpPr>
            <a:spLocks noGrp="1"/>
          </p:cNvSpPr>
          <p:nvPr>
            <p:ph type="title" hasCustomPrompt="1"/>
          </p:nvPr>
        </p:nvSpPr>
        <p:spPr>
          <a:xfrm>
            <a:off x="4764662" y="1557338"/>
            <a:ext cx="6839951" cy="455080"/>
          </a:xfrm>
        </p:spPr>
        <p:txBody>
          <a:bodyPr/>
          <a:lstStyle>
            <a:lvl1pPr>
              <a:lnSpc>
                <a:spcPct val="100000"/>
              </a:lnSpc>
              <a:defRPr sz="3200" b="1" i="0">
                <a:latin typeface="Verdana" panose="020B0604030504040204" pitchFamily="34" charset="0"/>
              </a:defRPr>
            </a:lvl1pPr>
          </a:lstStyle>
          <a:p>
            <a:r>
              <a:rPr lang="en-US"/>
              <a:t>Agenda</a:t>
            </a:r>
          </a:p>
        </p:txBody>
      </p:sp>
      <p:sp>
        <p:nvSpPr>
          <p:cNvPr id="3" name="Table Placeholder 2">
            <a:extLst>
              <a:ext uri="{FF2B5EF4-FFF2-40B4-BE49-F238E27FC236}">
                <a16:creationId xmlns:a16="http://schemas.microsoft.com/office/drawing/2014/main" id="{D7A7DA80-9327-8347-9DE9-57871EFAA288}"/>
              </a:ext>
            </a:extLst>
          </p:cNvPr>
          <p:cNvSpPr>
            <a:spLocks noGrp="1"/>
          </p:cNvSpPr>
          <p:nvPr>
            <p:ph type="tbl" sz="quarter" idx="13"/>
          </p:nvPr>
        </p:nvSpPr>
        <p:spPr>
          <a:xfrm>
            <a:off x="4764088" y="2384426"/>
            <a:ext cx="6840537" cy="3588672"/>
          </a:xfrm>
        </p:spPr>
        <p:txBody>
          <a:bodyPr/>
          <a:lstStyle>
            <a:lvl1pPr marL="0" indent="0">
              <a:buNone/>
              <a:defRPr/>
            </a:lvl1pPr>
          </a:lstStyle>
          <a:p>
            <a:endParaRPr lang="en-US"/>
          </a:p>
        </p:txBody>
      </p:sp>
    </p:spTree>
    <p:extLst>
      <p:ext uri="{BB962C8B-B14F-4D97-AF65-F5344CB8AC3E}">
        <p14:creationId xmlns:p14="http://schemas.microsoft.com/office/powerpoint/2010/main" val="14823257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ntents_2">
    <p:spTree>
      <p:nvGrpSpPr>
        <p:cNvPr id="1" name=""/>
        <p:cNvGrpSpPr/>
        <p:nvPr/>
      </p:nvGrpSpPr>
      <p:grpSpPr>
        <a:xfrm>
          <a:off x="0" y="0"/>
          <a:ext cx="0" cy="0"/>
          <a:chOff x="0" y="0"/>
          <a:chExt cx="0" cy="0"/>
        </a:xfrm>
      </p:grpSpPr>
      <p:pic>
        <p:nvPicPr>
          <p:cNvPr id="8" name="Picture 7" descr="A picture containing light&#10;&#10;Description automatically generated">
            <a:extLst>
              <a:ext uri="{FF2B5EF4-FFF2-40B4-BE49-F238E27FC236}">
                <a16:creationId xmlns:a16="http://schemas.microsoft.com/office/drawing/2014/main" id="{D4D80D3E-441A-DF46-B192-FE9EE0D789A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Slide Number Placeholder 3">
            <a:extLst>
              <a:ext uri="{FF2B5EF4-FFF2-40B4-BE49-F238E27FC236}">
                <a16:creationId xmlns:a16="http://schemas.microsoft.com/office/drawing/2014/main" id="{2E490244-2D3B-4441-A427-4982D3380135}"/>
              </a:ext>
            </a:extLst>
          </p:cNvPr>
          <p:cNvSpPr>
            <a:spLocks noGrp="1"/>
          </p:cNvSpPr>
          <p:nvPr>
            <p:ph type="sldNum" sz="quarter" idx="11"/>
          </p:nvPr>
        </p:nvSpPr>
        <p:spPr>
          <a:xfrm>
            <a:off x="11353050" y="6493979"/>
            <a:ext cx="374321" cy="216000"/>
          </a:xfrm>
        </p:spPr>
        <p:txBody>
          <a:bodyPr/>
          <a:lstStyle>
            <a:lvl1pPr>
              <a:defRPr>
                <a:solidFill>
                  <a:schemeClr val="tx1">
                    <a:alpha val="65000"/>
                  </a:schemeClr>
                </a:solidFill>
              </a:defRPr>
            </a:lvl1pPr>
          </a:lstStyle>
          <a:p>
            <a:fld id="{0B1F44A7-4017-4C40-8471-CBB8E1A65F48}" type="slidenum">
              <a:rPr lang="en-US" smtClean="0"/>
              <a:pPr/>
              <a:t>‹#›</a:t>
            </a:fld>
            <a:endParaRPr lang="en-US"/>
          </a:p>
        </p:txBody>
      </p:sp>
      <p:cxnSp>
        <p:nvCxnSpPr>
          <p:cNvPr id="10" name="Straight Connector 9">
            <a:extLst>
              <a:ext uri="{FF2B5EF4-FFF2-40B4-BE49-F238E27FC236}">
                <a16:creationId xmlns:a16="http://schemas.microsoft.com/office/drawing/2014/main" id="{97CCD89B-DA56-B948-8098-C983312DE02B}"/>
              </a:ext>
            </a:extLst>
          </p:cNvPr>
          <p:cNvCxnSpPr>
            <a:cxnSpLocks/>
          </p:cNvCxnSpPr>
          <p:nvPr userDrawn="1"/>
        </p:nvCxnSpPr>
        <p:spPr>
          <a:xfrm>
            <a:off x="1091045" y="6601979"/>
            <a:ext cx="10262005" cy="0"/>
          </a:xfrm>
          <a:prstGeom prst="line">
            <a:avLst/>
          </a:prstGeom>
          <a:ln w="9525">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pic>
        <p:nvPicPr>
          <p:cNvPr id="11" name="Picture 10" descr="A picture containing drawing&#10;&#10;Description automatically generated">
            <a:extLst>
              <a:ext uri="{FF2B5EF4-FFF2-40B4-BE49-F238E27FC236}">
                <a16:creationId xmlns:a16="http://schemas.microsoft.com/office/drawing/2014/main" id="{64A54364-393F-F34E-A33F-61562B88BE5E}"/>
              </a:ext>
            </a:extLst>
          </p:cNvPr>
          <p:cNvPicPr>
            <a:picLocks noChangeAspect="1"/>
          </p:cNvPicPr>
          <p:nvPr userDrawn="1"/>
        </p:nvPicPr>
        <p:blipFill rotWithShape="1">
          <a:blip r:embed="rId3" cstate="screen">
            <a:alphaModFix amt="66000"/>
            <a:extLst>
              <a:ext uri="{28A0092B-C50C-407E-A947-70E740481C1C}">
                <a14:useLocalDpi xmlns:a14="http://schemas.microsoft.com/office/drawing/2010/main"/>
              </a:ext>
            </a:extLst>
          </a:blip>
          <a:srcRect/>
          <a:stretch/>
        </p:blipFill>
        <p:spPr>
          <a:xfrm>
            <a:off x="525236" y="6553141"/>
            <a:ext cx="465124" cy="97676"/>
          </a:xfrm>
          <a:prstGeom prst="rect">
            <a:avLst/>
          </a:prstGeom>
        </p:spPr>
      </p:pic>
      <p:sp>
        <p:nvSpPr>
          <p:cNvPr id="13" name="Title 7">
            <a:extLst>
              <a:ext uri="{FF2B5EF4-FFF2-40B4-BE49-F238E27FC236}">
                <a16:creationId xmlns:a16="http://schemas.microsoft.com/office/drawing/2014/main" id="{B6E9A907-D394-214F-9683-614770BB0D2B}"/>
              </a:ext>
            </a:extLst>
          </p:cNvPr>
          <p:cNvSpPr>
            <a:spLocks noGrp="1"/>
          </p:cNvSpPr>
          <p:nvPr>
            <p:ph type="title" hasCustomPrompt="1"/>
          </p:nvPr>
        </p:nvSpPr>
        <p:spPr>
          <a:xfrm>
            <a:off x="4764662" y="1557338"/>
            <a:ext cx="6839951" cy="455080"/>
          </a:xfrm>
        </p:spPr>
        <p:txBody>
          <a:bodyPr/>
          <a:lstStyle>
            <a:lvl1pPr>
              <a:lnSpc>
                <a:spcPct val="100000"/>
              </a:lnSpc>
              <a:defRPr sz="3200" b="1" i="0">
                <a:latin typeface="Verdana" panose="020B0604030504040204" pitchFamily="34" charset="0"/>
              </a:defRPr>
            </a:lvl1pPr>
          </a:lstStyle>
          <a:p>
            <a:r>
              <a:rPr lang="en-US"/>
              <a:t>Agenda</a:t>
            </a:r>
          </a:p>
        </p:txBody>
      </p:sp>
      <p:sp>
        <p:nvSpPr>
          <p:cNvPr id="14" name="Table Placeholder 2">
            <a:extLst>
              <a:ext uri="{FF2B5EF4-FFF2-40B4-BE49-F238E27FC236}">
                <a16:creationId xmlns:a16="http://schemas.microsoft.com/office/drawing/2014/main" id="{BB4BF107-1700-9346-8326-6B46D8C3F028}"/>
              </a:ext>
            </a:extLst>
          </p:cNvPr>
          <p:cNvSpPr>
            <a:spLocks noGrp="1"/>
          </p:cNvSpPr>
          <p:nvPr>
            <p:ph type="tbl" sz="quarter" idx="13"/>
          </p:nvPr>
        </p:nvSpPr>
        <p:spPr>
          <a:xfrm>
            <a:off x="4764088" y="2384426"/>
            <a:ext cx="6840537" cy="3588672"/>
          </a:xfrm>
        </p:spPr>
        <p:txBody>
          <a:bodyPr/>
          <a:lstStyle>
            <a:lvl1pPr marL="0" indent="0">
              <a:buNone/>
              <a:defRPr/>
            </a:lvl1pPr>
          </a:lstStyle>
          <a:p>
            <a:endParaRPr lang="en-US"/>
          </a:p>
        </p:txBody>
      </p:sp>
    </p:spTree>
    <p:extLst>
      <p:ext uri="{BB962C8B-B14F-4D97-AF65-F5344CB8AC3E}">
        <p14:creationId xmlns:p14="http://schemas.microsoft.com/office/powerpoint/2010/main" val="935461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ontents_3">
    <p:spTree>
      <p:nvGrpSpPr>
        <p:cNvPr id="1" name=""/>
        <p:cNvGrpSpPr/>
        <p:nvPr/>
      </p:nvGrpSpPr>
      <p:grpSpPr>
        <a:xfrm>
          <a:off x="0" y="0"/>
          <a:ext cx="0" cy="0"/>
          <a:chOff x="0" y="0"/>
          <a:chExt cx="0" cy="0"/>
        </a:xfrm>
      </p:grpSpPr>
      <p:pic>
        <p:nvPicPr>
          <p:cNvPr id="13" name="Picture 12" descr="A picture containing light&#10;&#10;Description automatically generated">
            <a:extLst>
              <a:ext uri="{FF2B5EF4-FFF2-40B4-BE49-F238E27FC236}">
                <a16:creationId xmlns:a16="http://schemas.microsoft.com/office/drawing/2014/main" id="{4D98362B-8966-2443-98F1-B60D3E41E98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Slide Number Placeholder 3">
            <a:extLst>
              <a:ext uri="{FF2B5EF4-FFF2-40B4-BE49-F238E27FC236}">
                <a16:creationId xmlns:a16="http://schemas.microsoft.com/office/drawing/2014/main" id="{92C124F0-383E-F64F-AD6D-1B3C0AAEA17C}"/>
              </a:ext>
            </a:extLst>
          </p:cNvPr>
          <p:cNvSpPr>
            <a:spLocks noGrp="1"/>
          </p:cNvSpPr>
          <p:nvPr>
            <p:ph type="sldNum" sz="quarter" idx="11"/>
          </p:nvPr>
        </p:nvSpPr>
        <p:spPr>
          <a:xfrm>
            <a:off x="11353050" y="6493979"/>
            <a:ext cx="374321" cy="216000"/>
          </a:xfrm>
        </p:spPr>
        <p:txBody>
          <a:bodyPr/>
          <a:lstStyle>
            <a:lvl1pPr>
              <a:defRPr>
                <a:solidFill>
                  <a:schemeClr val="tx1">
                    <a:alpha val="65000"/>
                  </a:schemeClr>
                </a:solidFill>
              </a:defRPr>
            </a:lvl1pPr>
          </a:lstStyle>
          <a:p>
            <a:fld id="{0B1F44A7-4017-4C40-8471-CBB8E1A65F48}" type="slidenum">
              <a:rPr lang="en-US" smtClean="0"/>
              <a:pPr/>
              <a:t>‹#›</a:t>
            </a:fld>
            <a:endParaRPr lang="en-US"/>
          </a:p>
        </p:txBody>
      </p:sp>
      <p:cxnSp>
        <p:nvCxnSpPr>
          <p:cNvPr id="10" name="Straight Connector 9">
            <a:extLst>
              <a:ext uri="{FF2B5EF4-FFF2-40B4-BE49-F238E27FC236}">
                <a16:creationId xmlns:a16="http://schemas.microsoft.com/office/drawing/2014/main" id="{BC29B9DB-41FB-2545-9B89-1DAFC95AF5D1}"/>
              </a:ext>
            </a:extLst>
          </p:cNvPr>
          <p:cNvCxnSpPr>
            <a:cxnSpLocks/>
          </p:cNvCxnSpPr>
          <p:nvPr userDrawn="1"/>
        </p:nvCxnSpPr>
        <p:spPr>
          <a:xfrm>
            <a:off x="1091045" y="6601979"/>
            <a:ext cx="10262005" cy="0"/>
          </a:xfrm>
          <a:prstGeom prst="line">
            <a:avLst/>
          </a:prstGeom>
          <a:ln w="9525">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pic>
        <p:nvPicPr>
          <p:cNvPr id="11" name="Picture 10" descr="A picture containing drawing&#10;&#10;Description automatically generated">
            <a:extLst>
              <a:ext uri="{FF2B5EF4-FFF2-40B4-BE49-F238E27FC236}">
                <a16:creationId xmlns:a16="http://schemas.microsoft.com/office/drawing/2014/main" id="{61C5FEDA-3AB4-8949-8C58-421C11ACE27C}"/>
              </a:ext>
            </a:extLst>
          </p:cNvPr>
          <p:cNvPicPr>
            <a:picLocks noChangeAspect="1"/>
          </p:cNvPicPr>
          <p:nvPr userDrawn="1"/>
        </p:nvPicPr>
        <p:blipFill rotWithShape="1">
          <a:blip r:embed="rId3" cstate="screen">
            <a:alphaModFix amt="66000"/>
            <a:extLst>
              <a:ext uri="{28A0092B-C50C-407E-A947-70E740481C1C}">
                <a14:useLocalDpi xmlns:a14="http://schemas.microsoft.com/office/drawing/2010/main"/>
              </a:ext>
            </a:extLst>
          </a:blip>
          <a:srcRect/>
          <a:stretch/>
        </p:blipFill>
        <p:spPr>
          <a:xfrm>
            <a:off x="525236" y="6553141"/>
            <a:ext cx="465124" cy="97676"/>
          </a:xfrm>
          <a:prstGeom prst="rect">
            <a:avLst/>
          </a:prstGeom>
        </p:spPr>
      </p:pic>
      <p:sp>
        <p:nvSpPr>
          <p:cNvPr id="8" name="Title 7">
            <a:extLst>
              <a:ext uri="{FF2B5EF4-FFF2-40B4-BE49-F238E27FC236}">
                <a16:creationId xmlns:a16="http://schemas.microsoft.com/office/drawing/2014/main" id="{84A8BAC3-E913-E449-B099-B3B48EF03B33}"/>
              </a:ext>
            </a:extLst>
          </p:cNvPr>
          <p:cNvSpPr>
            <a:spLocks noGrp="1"/>
          </p:cNvSpPr>
          <p:nvPr>
            <p:ph type="title" hasCustomPrompt="1"/>
          </p:nvPr>
        </p:nvSpPr>
        <p:spPr>
          <a:xfrm>
            <a:off x="4764662" y="1557338"/>
            <a:ext cx="6839951" cy="455080"/>
          </a:xfrm>
        </p:spPr>
        <p:txBody>
          <a:bodyPr/>
          <a:lstStyle>
            <a:lvl1pPr>
              <a:lnSpc>
                <a:spcPct val="100000"/>
              </a:lnSpc>
              <a:defRPr sz="3200" b="1" i="0">
                <a:latin typeface="Verdana" panose="020B0604030504040204" pitchFamily="34" charset="0"/>
              </a:defRPr>
            </a:lvl1pPr>
          </a:lstStyle>
          <a:p>
            <a:r>
              <a:rPr lang="en-US"/>
              <a:t>Agenda</a:t>
            </a:r>
          </a:p>
        </p:txBody>
      </p:sp>
      <p:sp>
        <p:nvSpPr>
          <p:cNvPr id="12" name="Table Placeholder 2">
            <a:extLst>
              <a:ext uri="{FF2B5EF4-FFF2-40B4-BE49-F238E27FC236}">
                <a16:creationId xmlns:a16="http://schemas.microsoft.com/office/drawing/2014/main" id="{995DBF4B-24CF-5147-9E66-4CF92CF92D30}"/>
              </a:ext>
            </a:extLst>
          </p:cNvPr>
          <p:cNvSpPr>
            <a:spLocks noGrp="1"/>
          </p:cNvSpPr>
          <p:nvPr>
            <p:ph type="tbl" sz="quarter" idx="13"/>
          </p:nvPr>
        </p:nvSpPr>
        <p:spPr>
          <a:xfrm>
            <a:off x="4764088" y="2384426"/>
            <a:ext cx="6840537" cy="3588672"/>
          </a:xfrm>
        </p:spPr>
        <p:txBody>
          <a:bodyPr/>
          <a:lstStyle>
            <a:lvl1pPr marL="0" indent="0">
              <a:buNone/>
              <a:defRPr/>
            </a:lvl1pPr>
          </a:lstStyle>
          <a:p>
            <a:endParaRPr lang="en-US"/>
          </a:p>
        </p:txBody>
      </p:sp>
    </p:spTree>
    <p:extLst>
      <p:ext uri="{BB962C8B-B14F-4D97-AF65-F5344CB8AC3E}">
        <p14:creationId xmlns:p14="http://schemas.microsoft.com/office/powerpoint/2010/main" val="5701013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divider_1">
    <p:spTree>
      <p:nvGrpSpPr>
        <p:cNvPr id="1" name=""/>
        <p:cNvGrpSpPr/>
        <p:nvPr/>
      </p:nvGrpSpPr>
      <p:grpSpPr>
        <a:xfrm>
          <a:off x="0" y="0"/>
          <a:ext cx="0" cy="0"/>
          <a:chOff x="0" y="0"/>
          <a:chExt cx="0" cy="0"/>
        </a:xfrm>
      </p:grpSpPr>
      <p:pic>
        <p:nvPicPr>
          <p:cNvPr id="10" name="図 5">
            <a:extLst>
              <a:ext uri="{FF2B5EF4-FFF2-40B4-BE49-F238E27FC236}">
                <a16:creationId xmlns:a16="http://schemas.microsoft.com/office/drawing/2014/main" id="{B78E6896-D511-C94F-8AC8-609BF70CCAC7}"/>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2192000" cy="6863430"/>
          </a:xfrm>
          <a:prstGeom prst="rect">
            <a:avLst/>
          </a:prstGeom>
        </p:spPr>
      </p:pic>
      <p:sp>
        <p:nvSpPr>
          <p:cNvPr id="9" name="Slide Number Placeholder 3">
            <a:extLst>
              <a:ext uri="{FF2B5EF4-FFF2-40B4-BE49-F238E27FC236}">
                <a16:creationId xmlns:a16="http://schemas.microsoft.com/office/drawing/2014/main" id="{58C2051F-13D5-FC4A-B5E4-3A0553A39C9B}"/>
              </a:ext>
            </a:extLst>
          </p:cNvPr>
          <p:cNvSpPr>
            <a:spLocks noGrp="1"/>
          </p:cNvSpPr>
          <p:nvPr>
            <p:ph type="sldNum" sz="quarter" idx="11"/>
          </p:nvPr>
        </p:nvSpPr>
        <p:spPr>
          <a:xfrm>
            <a:off x="11353050" y="6493979"/>
            <a:ext cx="374321" cy="216000"/>
          </a:xfrm>
        </p:spPr>
        <p:txBody>
          <a:bodyPr/>
          <a:lstStyle>
            <a:lvl1pPr>
              <a:defRPr>
                <a:solidFill>
                  <a:schemeClr val="tx1">
                    <a:alpha val="65000"/>
                  </a:schemeClr>
                </a:solidFill>
              </a:defRPr>
            </a:lvl1pPr>
          </a:lstStyle>
          <a:p>
            <a:fld id="{0B1F44A7-4017-4C40-8471-CBB8E1A65F48}" type="slidenum">
              <a:rPr lang="en-US" smtClean="0"/>
              <a:pPr/>
              <a:t>‹#›</a:t>
            </a:fld>
            <a:endParaRPr lang="en-US"/>
          </a:p>
        </p:txBody>
      </p:sp>
      <p:cxnSp>
        <p:nvCxnSpPr>
          <p:cNvPr id="14" name="Straight Connector 13">
            <a:extLst>
              <a:ext uri="{FF2B5EF4-FFF2-40B4-BE49-F238E27FC236}">
                <a16:creationId xmlns:a16="http://schemas.microsoft.com/office/drawing/2014/main" id="{8178C1C3-5B3D-C54C-B93D-4CC08C5CD17C}"/>
              </a:ext>
            </a:extLst>
          </p:cNvPr>
          <p:cNvCxnSpPr>
            <a:cxnSpLocks/>
          </p:cNvCxnSpPr>
          <p:nvPr userDrawn="1"/>
        </p:nvCxnSpPr>
        <p:spPr>
          <a:xfrm>
            <a:off x="1091045" y="6601979"/>
            <a:ext cx="10262005" cy="0"/>
          </a:xfrm>
          <a:prstGeom prst="line">
            <a:avLst/>
          </a:prstGeom>
          <a:ln w="9525">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pic>
        <p:nvPicPr>
          <p:cNvPr id="15" name="Picture 14" descr="A picture containing drawing&#10;&#10;Description automatically generated">
            <a:extLst>
              <a:ext uri="{FF2B5EF4-FFF2-40B4-BE49-F238E27FC236}">
                <a16:creationId xmlns:a16="http://schemas.microsoft.com/office/drawing/2014/main" id="{6BC198EC-5A34-9A40-9678-5BEFC8ABF9DA}"/>
              </a:ext>
            </a:extLst>
          </p:cNvPr>
          <p:cNvPicPr>
            <a:picLocks noChangeAspect="1"/>
          </p:cNvPicPr>
          <p:nvPr userDrawn="1"/>
        </p:nvPicPr>
        <p:blipFill rotWithShape="1">
          <a:blip r:embed="rId3" cstate="screen">
            <a:alphaModFix amt="66000"/>
            <a:extLst>
              <a:ext uri="{28A0092B-C50C-407E-A947-70E740481C1C}">
                <a14:useLocalDpi xmlns:a14="http://schemas.microsoft.com/office/drawing/2010/main"/>
              </a:ext>
            </a:extLst>
          </a:blip>
          <a:srcRect/>
          <a:stretch/>
        </p:blipFill>
        <p:spPr>
          <a:xfrm>
            <a:off x="525236" y="6553141"/>
            <a:ext cx="465124" cy="97676"/>
          </a:xfrm>
          <a:prstGeom prst="rect">
            <a:avLst/>
          </a:prstGeom>
        </p:spPr>
      </p:pic>
      <p:sp>
        <p:nvSpPr>
          <p:cNvPr id="8" name="Text Placeholder 4">
            <a:extLst>
              <a:ext uri="{FF2B5EF4-FFF2-40B4-BE49-F238E27FC236}">
                <a16:creationId xmlns:a16="http://schemas.microsoft.com/office/drawing/2014/main" id="{CD10A31B-E5B5-184E-92AE-C5B45F26CFCC}"/>
              </a:ext>
            </a:extLst>
          </p:cNvPr>
          <p:cNvSpPr>
            <a:spLocks noGrp="1"/>
          </p:cNvSpPr>
          <p:nvPr>
            <p:ph type="body" sz="quarter" idx="12" hasCustomPrompt="1"/>
          </p:nvPr>
        </p:nvSpPr>
        <p:spPr>
          <a:xfrm>
            <a:off x="581859" y="2603335"/>
            <a:ext cx="11022766" cy="1651330"/>
          </a:xfrm>
        </p:spPr>
        <p:txBody>
          <a:bodyPr anchor="ctr">
            <a:normAutofit/>
          </a:bodyPr>
          <a:lstStyle>
            <a:lvl1pPr marL="0" indent="0">
              <a:buNone/>
              <a:defRPr sz="4800" b="1" i="0">
                <a:latin typeface="Verdana" panose="020B0604030504040204" pitchFamily="34" charset="0"/>
              </a:defRPr>
            </a:lvl1pPr>
          </a:lstStyle>
          <a:p>
            <a:pPr lvl="0"/>
            <a:r>
              <a:rPr lang="en-GB"/>
              <a:t>01 </a:t>
            </a:r>
            <a:br>
              <a:rPr lang="en-GB"/>
            </a:br>
            <a:r>
              <a:rPr lang="en-GB"/>
              <a:t>this is section divider</a:t>
            </a:r>
            <a:endParaRPr lang="en-US"/>
          </a:p>
        </p:txBody>
      </p:sp>
    </p:spTree>
    <p:extLst>
      <p:ext uri="{BB962C8B-B14F-4D97-AF65-F5344CB8AC3E}">
        <p14:creationId xmlns:p14="http://schemas.microsoft.com/office/powerpoint/2010/main" val="9342092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divider_2">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93A656E0-3484-D540-9FFC-39498FCDE488}"/>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2192000" cy="6863430"/>
          </a:xfrm>
          <a:prstGeom prst="rect">
            <a:avLst/>
          </a:prstGeom>
        </p:spPr>
      </p:pic>
      <p:sp>
        <p:nvSpPr>
          <p:cNvPr id="13" name="Slide Number Placeholder 3">
            <a:extLst>
              <a:ext uri="{FF2B5EF4-FFF2-40B4-BE49-F238E27FC236}">
                <a16:creationId xmlns:a16="http://schemas.microsoft.com/office/drawing/2014/main" id="{389F685B-F107-E149-83A3-2FC3E3E393F6}"/>
              </a:ext>
            </a:extLst>
          </p:cNvPr>
          <p:cNvSpPr>
            <a:spLocks noGrp="1"/>
          </p:cNvSpPr>
          <p:nvPr>
            <p:ph type="sldNum" sz="quarter" idx="11"/>
          </p:nvPr>
        </p:nvSpPr>
        <p:spPr>
          <a:xfrm>
            <a:off x="11353050" y="6493979"/>
            <a:ext cx="374321" cy="216000"/>
          </a:xfrm>
        </p:spPr>
        <p:txBody>
          <a:bodyPr/>
          <a:lstStyle>
            <a:lvl1pPr>
              <a:defRPr>
                <a:solidFill>
                  <a:schemeClr val="tx1">
                    <a:alpha val="65000"/>
                  </a:schemeClr>
                </a:solidFill>
              </a:defRPr>
            </a:lvl1pPr>
          </a:lstStyle>
          <a:p>
            <a:fld id="{0B1F44A7-4017-4C40-8471-CBB8E1A65F48}" type="slidenum">
              <a:rPr lang="en-US" smtClean="0"/>
              <a:pPr/>
              <a:t>‹#›</a:t>
            </a:fld>
            <a:endParaRPr lang="en-US"/>
          </a:p>
        </p:txBody>
      </p:sp>
      <p:cxnSp>
        <p:nvCxnSpPr>
          <p:cNvPr id="14" name="Straight Connector 13">
            <a:extLst>
              <a:ext uri="{FF2B5EF4-FFF2-40B4-BE49-F238E27FC236}">
                <a16:creationId xmlns:a16="http://schemas.microsoft.com/office/drawing/2014/main" id="{CC2FD147-7081-E548-A0E4-5A4FF4417370}"/>
              </a:ext>
            </a:extLst>
          </p:cNvPr>
          <p:cNvCxnSpPr>
            <a:cxnSpLocks/>
          </p:cNvCxnSpPr>
          <p:nvPr userDrawn="1"/>
        </p:nvCxnSpPr>
        <p:spPr>
          <a:xfrm>
            <a:off x="1091045" y="6601979"/>
            <a:ext cx="10262005" cy="0"/>
          </a:xfrm>
          <a:prstGeom prst="line">
            <a:avLst/>
          </a:prstGeom>
          <a:ln w="9525">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pic>
        <p:nvPicPr>
          <p:cNvPr id="15" name="Picture 14" descr="A picture containing drawing&#10;&#10;Description automatically generated">
            <a:extLst>
              <a:ext uri="{FF2B5EF4-FFF2-40B4-BE49-F238E27FC236}">
                <a16:creationId xmlns:a16="http://schemas.microsoft.com/office/drawing/2014/main" id="{CB090BD5-20E9-0C49-A912-9E5631458721}"/>
              </a:ext>
            </a:extLst>
          </p:cNvPr>
          <p:cNvPicPr>
            <a:picLocks noChangeAspect="1"/>
          </p:cNvPicPr>
          <p:nvPr userDrawn="1"/>
        </p:nvPicPr>
        <p:blipFill rotWithShape="1">
          <a:blip r:embed="rId3" cstate="screen">
            <a:alphaModFix amt="66000"/>
            <a:extLst>
              <a:ext uri="{28A0092B-C50C-407E-A947-70E740481C1C}">
                <a14:useLocalDpi xmlns:a14="http://schemas.microsoft.com/office/drawing/2010/main"/>
              </a:ext>
            </a:extLst>
          </a:blip>
          <a:srcRect/>
          <a:stretch/>
        </p:blipFill>
        <p:spPr>
          <a:xfrm>
            <a:off x="525236" y="6553141"/>
            <a:ext cx="465124" cy="97676"/>
          </a:xfrm>
          <a:prstGeom prst="rect">
            <a:avLst/>
          </a:prstGeom>
        </p:spPr>
      </p:pic>
      <p:sp>
        <p:nvSpPr>
          <p:cNvPr id="8" name="Text Placeholder 4">
            <a:extLst>
              <a:ext uri="{FF2B5EF4-FFF2-40B4-BE49-F238E27FC236}">
                <a16:creationId xmlns:a16="http://schemas.microsoft.com/office/drawing/2014/main" id="{46CCA276-31B5-284C-B397-F1A479D84D77}"/>
              </a:ext>
            </a:extLst>
          </p:cNvPr>
          <p:cNvSpPr>
            <a:spLocks noGrp="1"/>
          </p:cNvSpPr>
          <p:nvPr>
            <p:ph type="body" sz="quarter" idx="12" hasCustomPrompt="1"/>
          </p:nvPr>
        </p:nvSpPr>
        <p:spPr>
          <a:xfrm>
            <a:off x="581859" y="2603335"/>
            <a:ext cx="11022766" cy="1651330"/>
          </a:xfrm>
        </p:spPr>
        <p:txBody>
          <a:bodyPr anchor="ctr">
            <a:normAutofit/>
          </a:bodyPr>
          <a:lstStyle>
            <a:lvl1pPr marL="0" indent="0">
              <a:buNone/>
              <a:defRPr sz="4800" b="1" i="0">
                <a:latin typeface="Verdana" panose="020B0604030504040204" pitchFamily="34" charset="0"/>
              </a:defRPr>
            </a:lvl1pPr>
          </a:lstStyle>
          <a:p>
            <a:pPr lvl="0"/>
            <a:r>
              <a:rPr lang="en-GB"/>
              <a:t>02 </a:t>
            </a:r>
            <a:br>
              <a:rPr lang="en-GB"/>
            </a:br>
            <a:r>
              <a:rPr lang="en-GB"/>
              <a:t>this is section divider</a:t>
            </a:r>
            <a:endParaRPr lang="en-US"/>
          </a:p>
        </p:txBody>
      </p:sp>
    </p:spTree>
    <p:extLst>
      <p:ext uri="{BB962C8B-B14F-4D97-AF65-F5344CB8AC3E}">
        <p14:creationId xmlns:p14="http://schemas.microsoft.com/office/powerpoint/2010/main" val="2543319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divider_3">
    <p:spTree>
      <p:nvGrpSpPr>
        <p:cNvPr id="1" name=""/>
        <p:cNvGrpSpPr/>
        <p:nvPr/>
      </p:nvGrpSpPr>
      <p:grpSpPr>
        <a:xfrm>
          <a:off x="0" y="0"/>
          <a:ext cx="0" cy="0"/>
          <a:chOff x="0" y="0"/>
          <a:chExt cx="0" cy="0"/>
        </a:xfrm>
      </p:grpSpPr>
      <p:pic>
        <p:nvPicPr>
          <p:cNvPr id="10" name="図 5">
            <a:extLst>
              <a:ext uri="{FF2B5EF4-FFF2-40B4-BE49-F238E27FC236}">
                <a16:creationId xmlns:a16="http://schemas.microsoft.com/office/drawing/2014/main" id="{C91795EA-EBD1-EA45-A156-4B31F6A5BC97}"/>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2" name="Slide Number Placeholder 3">
            <a:extLst>
              <a:ext uri="{FF2B5EF4-FFF2-40B4-BE49-F238E27FC236}">
                <a16:creationId xmlns:a16="http://schemas.microsoft.com/office/drawing/2014/main" id="{1E756179-F341-6B49-B9AA-AD641AD585FC}"/>
              </a:ext>
            </a:extLst>
          </p:cNvPr>
          <p:cNvSpPr>
            <a:spLocks noGrp="1"/>
          </p:cNvSpPr>
          <p:nvPr>
            <p:ph type="sldNum" sz="quarter" idx="11"/>
          </p:nvPr>
        </p:nvSpPr>
        <p:spPr>
          <a:xfrm>
            <a:off x="11353050" y="6493979"/>
            <a:ext cx="374321" cy="216000"/>
          </a:xfrm>
        </p:spPr>
        <p:txBody>
          <a:bodyPr/>
          <a:lstStyle>
            <a:lvl1pPr>
              <a:defRPr>
                <a:solidFill>
                  <a:schemeClr val="tx1">
                    <a:alpha val="65000"/>
                  </a:schemeClr>
                </a:solidFill>
              </a:defRPr>
            </a:lvl1pPr>
          </a:lstStyle>
          <a:p>
            <a:fld id="{0B1F44A7-4017-4C40-8471-CBB8E1A65F48}" type="slidenum">
              <a:rPr lang="en-US" smtClean="0"/>
              <a:pPr/>
              <a:t>‹#›</a:t>
            </a:fld>
            <a:endParaRPr lang="en-US"/>
          </a:p>
        </p:txBody>
      </p:sp>
      <p:cxnSp>
        <p:nvCxnSpPr>
          <p:cNvPr id="13" name="Straight Connector 12">
            <a:extLst>
              <a:ext uri="{FF2B5EF4-FFF2-40B4-BE49-F238E27FC236}">
                <a16:creationId xmlns:a16="http://schemas.microsoft.com/office/drawing/2014/main" id="{1058A58F-B8BA-4D4A-B90A-9D8D1B595B93}"/>
              </a:ext>
            </a:extLst>
          </p:cNvPr>
          <p:cNvCxnSpPr>
            <a:cxnSpLocks/>
          </p:cNvCxnSpPr>
          <p:nvPr userDrawn="1"/>
        </p:nvCxnSpPr>
        <p:spPr>
          <a:xfrm>
            <a:off x="1091045" y="6601979"/>
            <a:ext cx="10262005" cy="0"/>
          </a:xfrm>
          <a:prstGeom prst="line">
            <a:avLst/>
          </a:prstGeom>
          <a:ln w="9525">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pic>
        <p:nvPicPr>
          <p:cNvPr id="14" name="Picture 13" descr="A picture containing drawing&#10;&#10;Description automatically generated">
            <a:extLst>
              <a:ext uri="{FF2B5EF4-FFF2-40B4-BE49-F238E27FC236}">
                <a16:creationId xmlns:a16="http://schemas.microsoft.com/office/drawing/2014/main" id="{AF6DA8D0-85F7-D141-9DDD-E5E500A10ED0}"/>
              </a:ext>
            </a:extLst>
          </p:cNvPr>
          <p:cNvPicPr>
            <a:picLocks noChangeAspect="1"/>
          </p:cNvPicPr>
          <p:nvPr userDrawn="1"/>
        </p:nvPicPr>
        <p:blipFill rotWithShape="1">
          <a:blip r:embed="rId3" cstate="screen">
            <a:alphaModFix amt="66000"/>
            <a:extLst>
              <a:ext uri="{28A0092B-C50C-407E-A947-70E740481C1C}">
                <a14:useLocalDpi xmlns:a14="http://schemas.microsoft.com/office/drawing/2010/main"/>
              </a:ext>
            </a:extLst>
          </a:blip>
          <a:srcRect/>
          <a:stretch/>
        </p:blipFill>
        <p:spPr>
          <a:xfrm>
            <a:off x="525236" y="6553141"/>
            <a:ext cx="465124" cy="97676"/>
          </a:xfrm>
          <a:prstGeom prst="rect">
            <a:avLst/>
          </a:prstGeom>
        </p:spPr>
      </p:pic>
      <p:sp>
        <p:nvSpPr>
          <p:cNvPr id="11" name="Text Placeholder 4">
            <a:extLst>
              <a:ext uri="{FF2B5EF4-FFF2-40B4-BE49-F238E27FC236}">
                <a16:creationId xmlns:a16="http://schemas.microsoft.com/office/drawing/2014/main" id="{583CF373-B81D-A14C-AF2B-22083F316929}"/>
              </a:ext>
            </a:extLst>
          </p:cNvPr>
          <p:cNvSpPr>
            <a:spLocks noGrp="1"/>
          </p:cNvSpPr>
          <p:nvPr>
            <p:ph type="body" sz="quarter" idx="12" hasCustomPrompt="1"/>
          </p:nvPr>
        </p:nvSpPr>
        <p:spPr>
          <a:xfrm>
            <a:off x="581859" y="2603335"/>
            <a:ext cx="11022766" cy="1651330"/>
          </a:xfrm>
        </p:spPr>
        <p:txBody>
          <a:bodyPr anchor="ctr">
            <a:normAutofit/>
          </a:bodyPr>
          <a:lstStyle>
            <a:lvl1pPr marL="0" indent="0">
              <a:buNone/>
              <a:defRPr sz="4800" b="1" i="0">
                <a:latin typeface="Verdana" panose="020B0604030504040204" pitchFamily="34" charset="0"/>
              </a:defRPr>
            </a:lvl1pPr>
          </a:lstStyle>
          <a:p>
            <a:pPr lvl="0"/>
            <a:r>
              <a:rPr lang="en-GB"/>
              <a:t>03 </a:t>
            </a:r>
            <a:br>
              <a:rPr lang="en-GB"/>
            </a:br>
            <a:r>
              <a:rPr lang="en-GB"/>
              <a:t>this is section divider</a:t>
            </a:r>
            <a:endParaRPr lang="en-US"/>
          </a:p>
        </p:txBody>
      </p:sp>
    </p:spTree>
    <p:extLst>
      <p:ext uri="{BB962C8B-B14F-4D97-AF65-F5344CB8AC3E}">
        <p14:creationId xmlns:p14="http://schemas.microsoft.com/office/powerpoint/2010/main" val="920977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divider_4">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2AC6F3DE-0BDF-8E4D-A10B-A07E8707BF7E}"/>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12" name="Slide Number Placeholder 3">
            <a:extLst>
              <a:ext uri="{FF2B5EF4-FFF2-40B4-BE49-F238E27FC236}">
                <a16:creationId xmlns:a16="http://schemas.microsoft.com/office/drawing/2014/main" id="{AE2E9FC5-6F00-1941-8E87-D1B830B5CCC1}"/>
              </a:ext>
            </a:extLst>
          </p:cNvPr>
          <p:cNvSpPr>
            <a:spLocks noGrp="1"/>
          </p:cNvSpPr>
          <p:nvPr>
            <p:ph type="sldNum" sz="quarter" idx="11"/>
          </p:nvPr>
        </p:nvSpPr>
        <p:spPr>
          <a:xfrm>
            <a:off x="11353050" y="6493979"/>
            <a:ext cx="374321" cy="216000"/>
          </a:xfrm>
        </p:spPr>
        <p:txBody>
          <a:bodyPr/>
          <a:lstStyle>
            <a:lvl1pPr>
              <a:defRPr>
                <a:solidFill>
                  <a:schemeClr val="tx1">
                    <a:alpha val="65000"/>
                  </a:schemeClr>
                </a:solidFill>
              </a:defRPr>
            </a:lvl1pPr>
          </a:lstStyle>
          <a:p>
            <a:fld id="{0B1F44A7-4017-4C40-8471-CBB8E1A65F48}" type="slidenum">
              <a:rPr lang="en-US" smtClean="0"/>
              <a:pPr/>
              <a:t>‹#›</a:t>
            </a:fld>
            <a:endParaRPr lang="en-US"/>
          </a:p>
        </p:txBody>
      </p:sp>
      <p:cxnSp>
        <p:nvCxnSpPr>
          <p:cNvPr id="13" name="Straight Connector 12">
            <a:extLst>
              <a:ext uri="{FF2B5EF4-FFF2-40B4-BE49-F238E27FC236}">
                <a16:creationId xmlns:a16="http://schemas.microsoft.com/office/drawing/2014/main" id="{E394947E-024B-B844-8761-2F5EDA5F81AB}"/>
              </a:ext>
            </a:extLst>
          </p:cNvPr>
          <p:cNvCxnSpPr>
            <a:cxnSpLocks/>
          </p:cNvCxnSpPr>
          <p:nvPr userDrawn="1"/>
        </p:nvCxnSpPr>
        <p:spPr>
          <a:xfrm>
            <a:off x="1091045" y="6601979"/>
            <a:ext cx="10262005" cy="0"/>
          </a:xfrm>
          <a:prstGeom prst="line">
            <a:avLst/>
          </a:prstGeom>
          <a:ln w="9525">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pic>
        <p:nvPicPr>
          <p:cNvPr id="14" name="Picture 13" descr="A picture containing drawing&#10;&#10;Description automatically generated">
            <a:extLst>
              <a:ext uri="{FF2B5EF4-FFF2-40B4-BE49-F238E27FC236}">
                <a16:creationId xmlns:a16="http://schemas.microsoft.com/office/drawing/2014/main" id="{85D6152B-60BE-3248-8B72-01EE6E9C4D74}"/>
              </a:ext>
            </a:extLst>
          </p:cNvPr>
          <p:cNvPicPr>
            <a:picLocks noChangeAspect="1"/>
          </p:cNvPicPr>
          <p:nvPr userDrawn="1"/>
        </p:nvPicPr>
        <p:blipFill rotWithShape="1">
          <a:blip r:embed="rId3" cstate="screen">
            <a:alphaModFix amt="66000"/>
            <a:extLst>
              <a:ext uri="{28A0092B-C50C-407E-A947-70E740481C1C}">
                <a14:useLocalDpi xmlns:a14="http://schemas.microsoft.com/office/drawing/2010/main"/>
              </a:ext>
            </a:extLst>
          </a:blip>
          <a:srcRect/>
          <a:stretch/>
        </p:blipFill>
        <p:spPr>
          <a:xfrm>
            <a:off x="525236" y="6553141"/>
            <a:ext cx="465124" cy="97676"/>
          </a:xfrm>
          <a:prstGeom prst="rect">
            <a:avLst/>
          </a:prstGeom>
        </p:spPr>
      </p:pic>
      <p:sp>
        <p:nvSpPr>
          <p:cNvPr id="10" name="Text Placeholder 4">
            <a:extLst>
              <a:ext uri="{FF2B5EF4-FFF2-40B4-BE49-F238E27FC236}">
                <a16:creationId xmlns:a16="http://schemas.microsoft.com/office/drawing/2014/main" id="{66E2E826-8E80-0849-872B-0B096C159B93}"/>
              </a:ext>
            </a:extLst>
          </p:cNvPr>
          <p:cNvSpPr>
            <a:spLocks noGrp="1"/>
          </p:cNvSpPr>
          <p:nvPr>
            <p:ph type="body" sz="quarter" idx="12" hasCustomPrompt="1"/>
          </p:nvPr>
        </p:nvSpPr>
        <p:spPr>
          <a:xfrm>
            <a:off x="581859" y="2603335"/>
            <a:ext cx="11022766" cy="1651330"/>
          </a:xfrm>
        </p:spPr>
        <p:txBody>
          <a:bodyPr anchor="ctr">
            <a:normAutofit/>
          </a:bodyPr>
          <a:lstStyle>
            <a:lvl1pPr marL="0" indent="0">
              <a:buNone/>
              <a:defRPr sz="4800" b="1" i="0">
                <a:latin typeface="Verdana" panose="020B0604030504040204" pitchFamily="34" charset="0"/>
              </a:defRPr>
            </a:lvl1pPr>
          </a:lstStyle>
          <a:p>
            <a:pPr lvl="0"/>
            <a:r>
              <a:rPr lang="en-GB"/>
              <a:t>04 </a:t>
            </a:r>
            <a:br>
              <a:rPr lang="en-GB"/>
            </a:br>
            <a:r>
              <a:rPr lang="en-GB"/>
              <a:t>this is section divider</a:t>
            </a:r>
            <a:endParaRPr lang="en-US"/>
          </a:p>
        </p:txBody>
      </p:sp>
    </p:spTree>
    <p:extLst>
      <p:ext uri="{BB962C8B-B14F-4D97-AF65-F5344CB8AC3E}">
        <p14:creationId xmlns:p14="http://schemas.microsoft.com/office/powerpoint/2010/main" val="33042883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divider_5">
    <p:spTree>
      <p:nvGrpSpPr>
        <p:cNvPr id="1" name=""/>
        <p:cNvGrpSpPr/>
        <p:nvPr/>
      </p:nvGrpSpPr>
      <p:grpSpPr>
        <a:xfrm>
          <a:off x="0" y="0"/>
          <a:ext cx="0" cy="0"/>
          <a:chOff x="0" y="0"/>
          <a:chExt cx="0" cy="0"/>
        </a:xfrm>
      </p:grpSpPr>
      <p:pic>
        <p:nvPicPr>
          <p:cNvPr id="8" name="図 5">
            <a:extLst>
              <a:ext uri="{FF2B5EF4-FFF2-40B4-BE49-F238E27FC236}">
                <a16:creationId xmlns:a16="http://schemas.microsoft.com/office/drawing/2014/main" id="{ABCF0C96-9B00-6944-B0C9-A1D7E5AE35E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5430"/>
            <a:ext cx="12256686" cy="6863430"/>
          </a:xfrm>
          <a:prstGeom prst="rect">
            <a:avLst/>
          </a:prstGeom>
        </p:spPr>
      </p:pic>
      <p:sp>
        <p:nvSpPr>
          <p:cNvPr id="12" name="Slide Number Placeholder 3">
            <a:extLst>
              <a:ext uri="{FF2B5EF4-FFF2-40B4-BE49-F238E27FC236}">
                <a16:creationId xmlns:a16="http://schemas.microsoft.com/office/drawing/2014/main" id="{13FD8D45-6FCB-2845-9E36-982FD484C2EB}"/>
              </a:ext>
            </a:extLst>
          </p:cNvPr>
          <p:cNvSpPr>
            <a:spLocks noGrp="1"/>
          </p:cNvSpPr>
          <p:nvPr>
            <p:ph type="sldNum" sz="quarter" idx="11"/>
          </p:nvPr>
        </p:nvSpPr>
        <p:spPr>
          <a:xfrm>
            <a:off x="11353050" y="6493979"/>
            <a:ext cx="374321" cy="216000"/>
          </a:xfrm>
        </p:spPr>
        <p:txBody>
          <a:bodyPr/>
          <a:lstStyle>
            <a:lvl1pPr>
              <a:defRPr>
                <a:solidFill>
                  <a:schemeClr val="tx1">
                    <a:alpha val="65000"/>
                  </a:schemeClr>
                </a:solidFill>
              </a:defRPr>
            </a:lvl1pPr>
          </a:lstStyle>
          <a:p>
            <a:fld id="{0B1F44A7-4017-4C40-8471-CBB8E1A65F48}" type="slidenum">
              <a:rPr lang="en-US" smtClean="0"/>
              <a:pPr/>
              <a:t>‹#›</a:t>
            </a:fld>
            <a:endParaRPr lang="en-US"/>
          </a:p>
        </p:txBody>
      </p:sp>
      <p:cxnSp>
        <p:nvCxnSpPr>
          <p:cNvPr id="13" name="Straight Connector 12">
            <a:extLst>
              <a:ext uri="{FF2B5EF4-FFF2-40B4-BE49-F238E27FC236}">
                <a16:creationId xmlns:a16="http://schemas.microsoft.com/office/drawing/2014/main" id="{E5FB656D-848C-644A-A08C-4443D7113FF0}"/>
              </a:ext>
            </a:extLst>
          </p:cNvPr>
          <p:cNvCxnSpPr>
            <a:cxnSpLocks/>
          </p:cNvCxnSpPr>
          <p:nvPr userDrawn="1"/>
        </p:nvCxnSpPr>
        <p:spPr>
          <a:xfrm>
            <a:off x="1091045" y="6601979"/>
            <a:ext cx="10262005" cy="0"/>
          </a:xfrm>
          <a:prstGeom prst="line">
            <a:avLst/>
          </a:prstGeom>
          <a:ln w="9525">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pic>
        <p:nvPicPr>
          <p:cNvPr id="14" name="Picture 13" descr="A picture containing drawing&#10;&#10;Description automatically generated">
            <a:extLst>
              <a:ext uri="{FF2B5EF4-FFF2-40B4-BE49-F238E27FC236}">
                <a16:creationId xmlns:a16="http://schemas.microsoft.com/office/drawing/2014/main" id="{45907E2F-4B47-2341-8080-1E019AC55B98}"/>
              </a:ext>
            </a:extLst>
          </p:cNvPr>
          <p:cNvPicPr>
            <a:picLocks noChangeAspect="1"/>
          </p:cNvPicPr>
          <p:nvPr userDrawn="1"/>
        </p:nvPicPr>
        <p:blipFill rotWithShape="1">
          <a:blip r:embed="rId3" cstate="screen">
            <a:alphaModFix amt="66000"/>
            <a:extLst>
              <a:ext uri="{28A0092B-C50C-407E-A947-70E740481C1C}">
                <a14:useLocalDpi xmlns:a14="http://schemas.microsoft.com/office/drawing/2010/main"/>
              </a:ext>
            </a:extLst>
          </a:blip>
          <a:srcRect/>
          <a:stretch/>
        </p:blipFill>
        <p:spPr>
          <a:xfrm>
            <a:off x="525236" y="6553141"/>
            <a:ext cx="465124" cy="97676"/>
          </a:xfrm>
          <a:prstGeom prst="rect">
            <a:avLst/>
          </a:prstGeom>
        </p:spPr>
      </p:pic>
      <p:sp>
        <p:nvSpPr>
          <p:cNvPr id="10" name="Text Placeholder 4">
            <a:extLst>
              <a:ext uri="{FF2B5EF4-FFF2-40B4-BE49-F238E27FC236}">
                <a16:creationId xmlns:a16="http://schemas.microsoft.com/office/drawing/2014/main" id="{D29E073B-5920-0941-9D70-CCBB36284B01}"/>
              </a:ext>
            </a:extLst>
          </p:cNvPr>
          <p:cNvSpPr>
            <a:spLocks noGrp="1"/>
          </p:cNvSpPr>
          <p:nvPr>
            <p:ph type="body" sz="quarter" idx="12" hasCustomPrompt="1"/>
          </p:nvPr>
        </p:nvSpPr>
        <p:spPr>
          <a:xfrm>
            <a:off x="581859" y="2603335"/>
            <a:ext cx="11022766" cy="1651330"/>
          </a:xfrm>
        </p:spPr>
        <p:txBody>
          <a:bodyPr anchor="ctr">
            <a:normAutofit/>
          </a:bodyPr>
          <a:lstStyle>
            <a:lvl1pPr marL="0" indent="0">
              <a:buNone/>
              <a:defRPr sz="4800" b="1" i="0">
                <a:solidFill>
                  <a:schemeClr val="bg1"/>
                </a:solidFill>
                <a:latin typeface="Verdana" panose="020B0604030504040204" pitchFamily="34" charset="0"/>
              </a:defRPr>
            </a:lvl1pPr>
          </a:lstStyle>
          <a:p>
            <a:pPr lvl="0"/>
            <a:r>
              <a:rPr lang="en-GB"/>
              <a:t>05 </a:t>
            </a:r>
            <a:br>
              <a:rPr lang="en-GB"/>
            </a:br>
            <a:r>
              <a:rPr lang="en-GB"/>
              <a:t>this is section divider</a:t>
            </a:r>
            <a:endParaRPr lang="en-US"/>
          </a:p>
        </p:txBody>
      </p:sp>
    </p:spTree>
    <p:extLst>
      <p:ext uri="{BB962C8B-B14F-4D97-AF65-F5344CB8AC3E}">
        <p14:creationId xmlns:p14="http://schemas.microsoft.com/office/powerpoint/2010/main" val="6207140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divider_6">
    <p:bg>
      <p:bgPr>
        <a:solidFill>
          <a:schemeClr val="bg1"/>
        </a:solidFill>
        <a:effectLst/>
      </p:bgPr>
    </p:bg>
    <p:spTree>
      <p:nvGrpSpPr>
        <p:cNvPr id="1" name=""/>
        <p:cNvGrpSpPr/>
        <p:nvPr/>
      </p:nvGrpSpPr>
      <p:grpSpPr>
        <a:xfrm>
          <a:off x="0" y="0"/>
          <a:ext cx="0" cy="0"/>
          <a:chOff x="0" y="0"/>
          <a:chExt cx="0" cy="0"/>
        </a:xfrm>
      </p:grpSpPr>
      <p:sp>
        <p:nvSpPr>
          <p:cNvPr id="10" name="Slide Number Placeholder 3">
            <a:extLst>
              <a:ext uri="{FF2B5EF4-FFF2-40B4-BE49-F238E27FC236}">
                <a16:creationId xmlns:a16="http://schemas.microsoft.com/office/drawing/2014/main" id="{02006D4B-2C74-8C44-850E-8149283715DE}"/>
              </a:ext>
            </a:extLst>
          </p:cNvPr>
          <p:cNvSpPr>
            <a:spLocks noGrp="1"/>
          </p:cNvSpPr>
          <p:nvPr>
            <p:ph type="sldNum" sz="quarter" idx="11"/>
          </p:nvPr>
        </p:nvSpPr>
        <p:spPr>
          <a:xfrm>
            <a:off x="11353050" y="6493979"/>
            <a:ext cx="374321" cy="216000"/>
          </a:xfrm>
        </p:spPr>
        <p:txBody>
          <a:bodyPr/>
          <a:lstStyle>
            <a:lvl1pPr>
              <a:defRPr>
                <a:solidFill>
                  <a:schemeClr val="tx1">
                    <a:alpha val="65000"/>
                  </a:schemeClr>
                </a:solidFill>
              </a:defRPr>
            </a:lvl1pPr>
          </a:lstStyle>
          <a:p>
            <a:fld id="{0B1F44A7-4017-4C40-8471-CBB8E1A65F48}" type="slidenum">
              <a:rPr lang="en-US" smtClean="0"/>
              <a:pPr/>
              <a:t>‹#›</a:t>
            </a:fld>
            <a:endParaRPr lang="en-US"/>
          </a:p>
        </p:txBody>
      </p:sp>
      <p:cxnSp>
        <p:nvCxnSpPr>
          <p:cNvPr id="12" name="Straight Connector 11">
            <a:extLst>
              <a:ext uri="{FF2B5EF4-FFF2-40B4-BE49-F238E27FC236}">
                <a16:creationId xmlns:a16="http://schemas.microsoft.com/office/drawing/2014/main" id="{E46EA227-430B-C74B-8169-BBCF758C2F13}"/>
              </a:ext>
            </a:extLst>
          </p:cNvPr>
          <p:cNvCxnSpPr>
            <a:cxnSpLocks/>
          </p:cNvCxnSpPr>
          <p:nvPr userDrawn="1"/>
        </p:nvCxnSpPr>
        <p:spPr>
          <a:xfrm>
            <a:off x="1091045" y="6601979"/>
            <a:ext cx="10262005" cy="0"/>
          </a:xfrm>
          <a:prstGeom prst="line">
            <a:avLst/>
          </a:prstGeom>
          <a:ln w="9525">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pic>
        <p:nvPicPr>
          <p:cNvPr id="13" name="Picture 12" descr="A picture containing drawing&#10;&#10;Description automatically generated">
            <a:extLst>
              <a:ext uri="{FF2B5EF4-FFF2-40B4-BE49-F238E27FC236}">
                <a16:creationId xmlns:a16="http://schemas.microsoft.com/office/drawing/2014/main" id="{0848A0AA-4F9D-3340-A2BA-2FDB132E7117}"/>
              </a:ext>
            </a:extLst>
          </p:cNvPr>
          <p:cNvPicPr>
            <a:picLocks noChangeAspect="1"/>
          </p:cNvPicPr>
          <p:nvPr userDrawn="1"/>
        </p:nvPicPr>
        <p:blipFill rotWithShape="1">
          <a:blip r:embed="rId2" cstate="screen">
            <a:alphaModFix amt="66000"/>
            <a:extLst>
              <a:ext uri="{28A0092B-C50C-407E-A947-70E740481C1C}">
                <a14:useLocalDpi xmlns:a14="http://schemas.microsoft.com/office/drawing/2010/main"/>
              </a:ext>
            </a:extLst>
          </a:blip>
          <a:srcRect/>
          <a:stretch/>
        </p:blipFill>
        <p:spPr>
          <a:xfrm>
            <a:off x="525236" y="6553141"/>
            <a:ext cx="465124" cy="97676"/>
          </a:xfrm>
          <a:prstGeom prst="rect">
            <a:avLst/>
          </a:prstGeom>
        </p:spPr>
      </p:pic>
      <p:sp>
        <p:nvSpPr>
          <p:cNvPr id="5" name="Text Placeholder 4">
            <a:extLst>
              <a:ext uri="{FF2B5EF4-FFF2-40B4-BE49-F238E27FC236}">
                <a16:creationId xmlns:a16="http://schemas.microsoft.com/office/drawing/2014/main" id="{1A23473B-6D3F-ED40-9DD3-AD7D88931D47}"/>
              </a:ext>
            </a:extLst>
          </p:cNvPr>
          <p:cNvSpPr>
            <a:spLocks noGrp="1"/>
          </p:cNvSpPr>
          <p:nvPr>
            <p:ph type="body" sz="quarter" idx="12" hasCustomPrompt="1"/>
          </p:nvPr>
        </p:nvSpPr>
        <p:spPr>
          <a:xfrm>
            <a:off x="581859" y="2603335"/>
            <a:ext cx="11022766" cy="1651330"/>
          </a:xfrm>
        </p:spPr>
        <p:txBody>
          <a:bodyPr anchor="ctr">
            <a:normAutofit/>
          </a:bodyPr>
          <a:lstStyle>
            <a:lvl1pPr marL="0" indent="0">
              <a:buNone/>
              <a:defRPr sz="4800" b="1" i="0">
                <a:latin typeface="Verdana" panose="020B0604030504040204" pitchFamily="34" charset="0"/>
              </a:defRPr>
            </a:lvl1pPr>
          </a:lstStyle>
          <a:p>
            <a:pPr lvl="0"/>
            <a:r>
              <a:rPr lang="en-GB"/>
              <a:t>06 </a:t>
            </a:r>
            <a:br>
              <a:rPr lang="en-GB"/>
            </a:br>
            <a:r>
              <a:rPr lang="en-GB"/>
              <a:t>this is section divider</a:t>
            </a:r>
            <a:endParaRPr lang="en-US"/>
          </a:p>
        </p:txBody>
      </p:sp>
    </p:spTree>
    <p:extLst>
      <p:ext uri="{BB962C8B-B14F-4D97-AF65-F5344CB8AC3E}">
        <p14:creationId xmlns:p14="http://schemas.microsoft.com/office/powerpoint/2010/main" val="22040979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_2">
    <p:spTree>
      <p:nvGrpSpPr>
        <p:cNvPr id="1" name=""/>
        <p:cNvGrpSpPr/>
        <p:nvPr/>
      </p:nvGrpSpPr>
      <p:grpSpPr>
        <a:xfrm>
          <a:off x="0" y="0"/>
          <a:ext cx="0" cy="0"/>
          <a:chOff x="0" y="0"/>
          <a:chExt cx="0" cy="0"/>
        </a:xfrm>
      </p:grpSpPr>
      <p:pic>
        <p:nvPicPr>
          <p:cNvPr id="24" name="Picture 23" descr="A picture containing light&#10;&#10;Description automatically generated">
            <a:extLst>
              <a:ext uri="{FF2B5EF4-FFF2-40B4-BE49-F238E27FC236}">
                <a16:creationId xmlns:a16="http://schemas.microsoft.com/office/drawing/2014/main" id="{0EB32AC0-5CE2-F949-BA68-72175E343C0C}"/>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E319294C-4E61-6041-B59A-B487C691A80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44150" y="6044025"/>
            <a:ext cx="1260474" cy="264700"/>
          </a:xfrm>
          <a:prstGeom prst="rect">
            <a:avLst/>
          </a:prstGeom>
        </p:spPr>
      </p:pic>
      <p:sp>
        <p:nvSpPr>
          <p:cNvPr id="15" name="Text Placeholder 4">
            <a:extLst>
              <a:ext uri="{FF2B5EF4-FFF2-40B4-BE49-F238E27FC236}">
                <a16:creationId xmlns:a16="http://schemas.microsoft.com/office/drawing/2014/main" id="{7D507D75-2F64-3746-AD4D-DE532836F5EA}"/>
              </a:ext>
            </a:extLst>
          </p:cNvPr>
          <p:cNvSpPr>
            <a:spLocks noGrp="1"/>
          </p:cNvSpPr>
          <p:nvPr>
            <p:ph type="body" sz="quarter" idx="11" hasCustomPrompt="1"/>
          </p:nvPr>
        </p:nvSpPr>
        <p:spPr>
          <a:xfrm>
            <a:off x="1200151" y="2404370"/>
            <a:ext cx="6227762" cy="1651330"/>
          </a:xfrm>
        </p:spPr>
        <p:txBody>
          <a:bodyPr lIns="0" tIns="0" bIns="0" anchor="b">
            <a:noAutofit/>
          </a:bodyPr>
          <a:lstStyle>
            <a:lvl1pPr marL="0" indent="0">
              <a:buNone/>
              <a:defRPr sz="4800" b="1" i="0">
                <a:latin typeface="Verdana" panose="020B0604030504040204" pitchFamily="34" charset="0"/>
              </a:defRPr>
            </a:lvl1pPr>
          </a:lstStyle>
          <a:p>
            <a:pPr lvl="0"/>
            <a:r>
              <a:rPr lang="en-GB"/>
              <a:t>Presentation title here</a:t>
            </a:r>
            <a:endParaRPr lang="en-US"/>
          </a:p>
        </p:txBody>
      </p:sp>
      <p:sp>
        <p:nvSpPr>
          <p:cNvPr id="16" name="Text Placeholder 4">
            <a:extLst>
              <a:ext uri="{FF2B5EF4-FFF2-40B4-BE49-F238E27FC236}">
                <a16:creationId xmlns:a16="http://schemas.microsoft.com/office/drawing/2014/main" id="{EB86948D-87B7-8244-BA72-947995E61B42}"/>
              </a:ext>
            </a:extLst>
          </p:cNvPr>
          <p:cNvSpPr>
            <a:spLocks noGrp="1"/>
          </p:cNvSpPr>
          <p:nvPr>
            <p:ph type="body" sz="quarter" idx="12" hasCustomPrompt="1"/>
          </p:nvPr>
        </p:nvSpPr>
        <p:spPr>
          <a:xfrm>
            <a:off x="1200150" y="4237038"/>
            <a:ext cx="6227762" cy="490537"/>
          </a:xfrm>
        </p:spPr>
        <p:txBody>
          <a:bodyPr lIns="0" tIns="0" bIns="0" anchor="t">
            <a:normAutofit/>
          </a:bodyPr>
          <a:lstStyle>
            <a:lvl1pPr marL="0" indent="0">
              <a:buNone/>
              <a:defRPr sz="2400" b="0" i="0">
                <a:latin typeface="Verdana" panose="020B0604030504040204" pitchFamily="34" charset="0"/>
              </a:defRPr>
            </a:lvl1pPr>
          </a:lstStyle>
          <a:p>
            <a:pPr lvl="0"/>
            <a:r>
              <a:rPr lang="en-GB"/>
              <a:t>Subtitle or date</a:t>
            </a:r>
            <a:endParaRPr lang="en-US"/>
          </a:p>
        </p:txBody>
      </p:sp>
    </p:spTree>
    <p:extLst>
      <p:ext uri="{BB962C8B-B14F-4D97-AF65-F5344CB8AC3E}">
        <p14:creationId xmlns:p14="http://schemas.microsoft.com/office/powerpoint/2010/main" val="20629814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_body copy_1">
    <p:bg>
      <p:bgPr>
        <a:solidFill>
          <a:schemeClr val="bg1"/>
        </a:solidFill>
        <a:effectLst/>
      </p:bgPr>
    </p:bg>
    <p:spTree>
      <p:nvGrpSpPr>
        <p:cNvPr id="1" name=""/>
        <p:cNvGrpSpPr/>
        <p:nvPr/>
      </p:nvGrpSpPr>
      <p:grpSpPr>
        <a:xfrm>
          <a:off x="0" y="0"/>
          <a:ext cx="0" cy="0"/>
          <a:chOff x="0" y="0"/>
          <a:chExt cx="0" cy="0"/>
        </a:xfrm>
      </p:grpSpPr>
      <p:sp>
        <p:nvSpPr>
          <p:cNvPr id="12" name="Slide Number Placeholder 3">
            <a:extLst>
              <a:ext uri="{FF2B5EF4-FFF2-40B4-BE49-F238E27FC236}">
                <a16:creationId xmlns:a16="http://schemas.microsoft.com/office/drawing/2014/main" id="{E264174D-84E2-8B43-B75E-BE34C07308DB}"/>
              </a:ext>
            </a:extLst>
          </p:cNvPr>
          <p:cNvSpPr>
            <a:spLocks noGrp="1"/>
          </p:cNvSpPr>
          <p:nvPr>
            <p:ph type="sldNum" sz="quarter" idx="11"/>
          </p:nvPr>
        </p:nvSpPr>
        <p:spPr>
          <a:xfrm>
            <a:off x="11353050" y="6493979"/>
            <a:ext cx="374321" cy="216000"/>
          </a:xfrm>
        </p:spPr>
        <p:txBody>
          <a:bodyPr/>
          <a:lstStyle>
            <a:lvl1pPr>
              <a:defRPr>
                <a:solidFill>
                  <a:schemeClr val="tx1">
                    <a:alpha val="65000"/>
                  </a:schemeClr>
                </a:solidFill>
              </a:defRPr>
            </a:lvl1pPr>
          </a:lstStyle>
          <a:p>
            <a:fld id="{0B1F44A7-4017-4C40-8471-CBB8E1A65F48}" type="slidenum">
              <a:rPr lang="en-US" smtClean="0"/>
              <a:pPr/>
              <a:t>‹#›</a:t>
            </a:fld>
            <a:endParaRPr lang="en-US"/>
          </a:p>
        </p:txBody>
      </p:sp>
      <p:cxnSp>
        <p:nvCxnSpPr>
          <p:cNvPr id="13" name="Straight Connector 12">
            <a:extLst>
              <a:ext uri="{FF2B5EF4-FFF2-40B4-BE49-F238E27FC236}">
                <a16:creationId xmlns:a16="http://schemas.microsoft.com/office/drawing/2014/main" id="{D8A809E9-7F47-254B-A13B-1E7C25F394CD}"/>
              </a:ext>
            </a:extLst>
          </p:cNvPr>
          <p:cNvCxnSpPr>
            <a:cxnSpLocks/>
          </p:cNvCxnSpPr>
          <p:nvPr userDrawn="1"/>
        </p:nvCxnSpPr>
        <p:spPr>
          <a:xfrm>
            <a:off x="1091045" y="6601979"/>
            <a:ext cx="10262005" cy="0"/>
          </a:xfrm>
          <a:prstGeom prst="line">
            <a:avLst/>
          </a:prstGeom>
          <a:ln w="9525">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pic>
        <p:nvPicPr>
          <p:cNvPr id="17" name="Picture 16" descr="A picture containing drawing&#10;&#10;Description automatically generated">
            <a:extLst>
              <a:ext uri="{FF2B5EF4-FFF2-40B4-BE49-F238E27FC236}">
                <a16:creationId xmlns:a16="http://schemas.microsoft.com/office/drawing/2014/main" id="{D5C5879B-A8B7-C147-9395-11B4FF53FBC2}"/>
              </a:ext>
            </a:extLst>
          </p:cNvPr>
          <p:cNvPicPr>
            <a:picLocks noChangeAspect="1"/>
          </p:cNvPicPr>
          <p:nvPr userDrawn="1"/>
        </p:nvPicPr>
        <p:blipFill rotWithShape="1">
          <a:blip r:embed="rId2" cstate="screen">
            <a:alphaModFix amt="66000"/>
            <a:extLst>
              <a:ext uri="{28A0092B-C50C-407E-A947-70E740481C1C}">
                <a14:useLocalDpi xmlns:a14="http://schemas.microsoft.com/office/drawing/2010/main"/>
              </a:ext>
            </a:extLst>
          </a:blip>
          <a:srcRect/>
          <a:stretch/>
        </p:blipFill>
        <p:spPr>
          <a:xfrm>
            <a:off x="525236" y="6553141"/>
            <a:ext cx="465124" cy="97676"/>
          </a:xfrm>
          <a:prstGeom prst="rect">
            <a:avLst/>
          </a:prstGeom>
        </p:spPr>
      </p:pic>
      <p:sp>
        <p:nvSpPr>
          <p:cNvPr id="14" name="Title 7">
            <a:extLst>
              <a:ext uri="{FF2B5EF4-FFF2-40B4-BE49-F238E27FC236}">
                <a16:creationId xmlns:a16="http://schemas.microsoft.com/office/drawing/2014/main" id="{41124460-3C7F-E64C-8D37-F89435BBDC28}"/>
              </a:ext>
            </a:extLst>
          </p:cNvPr>
          <p:cNvSpPr>
            <a:spLocks noGrp="1"/>
          </p:cNvSpPr>
          <p:nvPr>
            <p:ph type="title" hasCustomPrompt="1"/>
          </p:nvPr>
        </p:nvSpPr>
        <p:spPr>
          <a:xfrm>
            <a:off x="550863" y="627241"/>
            <a:ext cx="11053762" cy="466911"/>
          </a:xfrm>
        </p:spPr>
        <p:txBody>
          <a:bodyPr>
            <a:noAutofit/>
          </a:bodyPr>
          <a:lstStyle>
            <a:lvl1pPr>
              <a:defRPr sz="2400" b="1" i="0">
                <a:latin typeface="Verdana" panose="020B0604030504040204" pitchFamily="34" charset="0"/>
              </a:defRPr>
            </a:lvl1pPr>
          </a:lstStyle>
          <a:p>
            <a:r>
              <a:rPr lang="en-US"/>
              <a:t>Click to edit slide title</a:t>
            </a:r>
          </a:p>
        </p:txBody>
      </p:sp>
      <p:sp>
        <p:nvSpPr>
          <p:cNvPr id="15" name="Text Placeholder 10">
            <a:extLst>
              <a:ext uri="{FF2B5EF4-FFF2-40B4-BE49-F238E27FC236}">
                <a16:creationId xmlns:a16="http://schemas.microsoft.com/office/drawing/2014/main" id="{0ACEB318-7C8A-7941-B6C4-80D39599655B}"/>
              </a:ext>
            </a:extLst>
          </p:cNvPr>
          <p:cNvSpPr>
            <a:spLocks noGrp="1"/>
          </p:cNvSpPr>
          <p:nvPr>
            <p:ph type="body" sz="quarter" idx="12" hasCustomPrompt="1"/>
          </p:nvPr>
        </p:nvSpPr>
        <p:spPr>
          <a:xfrm>
            <a:off x="550863" y="1455050"/>
            <a:ext cx="11053762" cy="4678032"/>
          </a:xfrm>
          <a:prstGeom prst="rect">
            <a:avLst/>
          </a:prstGeom>
        </p:spPr>
        <p:txBody>
          <a:bodyPr>
            <a:noAutofit/>
          </a:bodyPr>
          <a:lstStyle>
            <a:lvl1pPr marL="0" indent="0">
              <a:lnSpc>
                <a:spcPct val="150000"/>
              </a:lnSpc>
              <a:buNone/>
              <a:defRPr/>
            </a:lvl1pPr>
          </a:lstStyle>
          <a:p>
            <a:pPr lvl="0"/>
            <a:r>
              <a:rPr lang="en-US"/>
              <a:t>Click to add text</a:t>
            </a:r>
          </a:p>
        </p:txBody>
      </p:sp>
    </p:spTree>
    <p:extLst>
      <p:ext uri="{BB962C8B-B14F-4D97-AF65-F5344CB8AC3E}">
        <p14:creationId xmlns:p14="http://schemas.microsoft.com/office/powerpoint/2010/main" val="27161974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_headshots">
    <p:bg>
      <p:bgPr>
        <a:solidFill>
          <a:schemeClr val="bg1"/>
        </a:solidFill>
        <a:effectLst/>
      </p:bgPr>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DC5DC634-F781-5442-9C5C-EED7074E2D66}"/>
              </a:ext>
            </a:extLst>
          </p:cNvPr>
          <p:cNvSpPr>
            <a:spLocks noGrp="1"/>
          </p:cNvSpPr>
          <p:nvPr>
            <p:ph type="body" sz="quarter" idx="12" hasCustomPrompt="1"/>
          </p:nvPr>
        </p:nvSpPr>
        <p:spPr>
          <a:xfrm>
            <a:off x="811122" y="4488161"/>
            <a:ext cx="2160000" cy="1080000"/>
          </a:xfrm>
          <a:prstGeom prst="rect">
            <a:avLst/>
          </a:prstGeom>
        </p:spPr>
        <p:txBody>
          <a:bodyPr>
            <a:noAutofit/>
          </a:bodyPr>
          <a:lstStyle>
            <a:lvl1pPr marL="0" indent="0" algn="ctr">
              <a:lnSpc>
                <a:spcPct val="100000"/>
              </a:lnSpc>
              <a:spcBef>
                <a:spcPts val="400"/>
              </a:spcBef>
              <a:buNone/>
              <a:defRPr sz="1400" b="1" i="0">
                <a:latin typeface="Verdana" panose="020B0604030504040204" pitchFamily="34" charset="0"/>
              </a:defRPr>
            </a:lvl1pPr>
          </a:lstStyle>
          <a:p>
            <a:pPr lvl="0"/>
            <a:r>
              <a:rPr lang="en-US"/>
              <a:t>&lt;name, job title </a:t>
            </a:r>
            <a:r>
              <a:rPr lang="en-US" err="1"/>
              <a:t>etc</a:t>
            </a:r>
            <a:r>
              <a:rPr lang="en-US"/>
              <a:t>&gt;</a:t>
            </a:r>
          </a:p>
        </p:txBody>
      </p:sp>
      <p:sp>
        <p:nvSpPr>
          <p:cNvPr id="10" name="Picture Placeholder 12">
            <a:extLst>
              <a:ext uri="{FF2B5EF4-FFF2-40B4-BE49-F238E27FC236}">
                <a16:creationId xmlns:a16="http://schemas.microsoft.com/office/drawing/2014/main" id="{036BDFBB-EAC9-AD4A-84D1-0E3355A25940}"/>
              </a:ext>
            </a:extLst>
          </p:cNvPr>
          <p:cNvSpPr>
            <a:spLocks noGrp="1"/>
          </p:cNvSpPr>
          <p:nvPr>
            <p:ph type="pic" sz="quarter" idx="13"/>
          </p:nvPr>
        </p:nvSpPr>
        <p:spPr>
          <a:xfrm>
            <a:off x="811122" y="2068104"/>
            <a:ext cx="2160000" cy="2160000"/>
          </a:xfrm>
          <a:prstGeom prst="ellipse">
            <a:avLst/>
          </a:prstGeom>
          <a:solidFill>
            <a:schemeClr val="accent1"/>
          </a:solidFill>
        </p:spPr>
        <p:txBody>
          <a:bodyPr vert="horz" lIns="90000" tIns="46800" rIns="90000" bIns="46800" rtlCol="0" anchor="t">
            <a:normAutofit/>
          </a:bodyPr>
          <a:lstStyle>
            <a:lvl1pPr algn="ctr">
              <a:defRPr lang="en-US" sz="1100">
                <a:solidFill>
                  <a:schemeClr val="bg1"/>
                </a:solidFill>
              </a:defRPr>
            </a:lvl1pPr>
          </a:lstStyle>
          <a:p>
            <a:pPr marL="0" lvl="0" indent="0">
              <a:buNone/>
            </a:pPr>
            <a:endParaRPr lang="en-US"/>
          </a:p>
        </p:txBody>
      </p:sp>
      <p:sp>
        <p:nvSpPr>
          <p:cNvPr id="16" name="Picture Placeholder 12">
            <a:extLst>
              <a:ext uri="{FF2B5EF4-FFF2-40B4-BE49-F238E27FC236}">
                <a16:creationId xmlns:a16="http://schemas.microsoft.com/office/drawing/2014/main" id="{1617A87C-2494-9847-AA0A-42E8C52CF1B8}"/>
              </a:ext>
            </a:extLst>
          </p:cNvPr>
          <p:cNvSpPr>
            <a:spLocks noGrp="1"/>
          </p:cNvSpPr>
          <p:nvPr>
            <p:ph type="pic" sz="quarter" idx="14"/>
          </p:nvPr>
        </p:nvSpPr>
        <p:spPr>
          <a:xfrm>
            <a:off x="3615838" y="2068104"/>
            <a:ext cx="2160000" cy="2160000"/>
          </a:xfrm>
          <a:prstGeom prst="ellipse">
            <a:avLst/>
          </a:prstGeom>
          <a:solidFill>
            <a:schemeClr val="accent1"/>
          </a:solidFill>
        </p:spPr>
        <p:txBody>
          <a:bodyPr vert="horz" lIns="90000" tIns="46800" rIns="90000" bIns="46800" rtlCol="0" anchor="t">
            <a:normAutofit/>
          </a:bodyPr>
          <a:lstStyle>
            <a:lvl1pPr algn="ctr">
              <a:defRPr lang="en-US" sz="1100" dirty="0">
                <a:solidFill>
                  <a:schemeClr val="bg1"/>
                </a:solidFill>
              </a:defRPr>
            </a:lvl1pPr>
          </a:lstStyle>
          <a:p>
            <a:pPr marL="0" lvl="0" indent="0">
              <a:buNone/>
            </a:pPr>
            <a:endParaRPr lang="en-US"/>
          </a:p>
        </p:txBody>
      </p:sp>
      <p:sp>
        <p:nvSpPr>
          <p:cNvPr id="17" name="Picture Placeholder 12">
            <a:extLst>
              <a:ext uri="{FF2B5EF4-FFF2-40B4-BE49-F238E27FC236}">
                <a16:creationId xmlns:a16="http://schemas.microsoft.com/office/drawing/2014/main" id="{E073DB1E-DB06-1940-AAAA-F30F6C63FBDA}"/>
              </a:ext>
            </a:extLst>
          </p:cNvPr>
          <p:cNvSpPr>
            <a:spLocks noGrp="1"/>
          </p:cNvSpPr>
          <p:nvPr>
            <p:ph type="pic" sz="quarter" idx="15"/>
          </p:nvPr>
        </p:nvSpPr>
        <p:spPr>
          <a:xfrm>
            <a:off x="6412775" y="2068104"/>
            <a:ext cx="2160000" cy="2160000"/>
          </a:xfrm>
          <a:prstGeom prst="ellipse">
            <a:avLst/>
          </a:prstGeom>
          <a:solidFill>
            <a:schemeClr val="accent1"/>
          </a:solidFill>
        </p:spPr>
        <p:txBody>
          <a:bodyPr vert="horz" lIns="90000" tIns="46800" rIns="90000" bIns="46800" rtlCol="0" anchor="t">
            <a:normAutofit/>
          </a:bodyPr>
          <a:lstStyle>
            <a:lvl1pPr algn="ctr">
              <a:defRPr lang="en-US" sz="1100" dirty="0">
                <a:solidFill>
                  <a:schemeClr val="bg1"/>
                </a:solidFill>
              </a:defRPr>
            </a:lvl1pPr>
          </a:lstStyle>
          <a:p>
            <a:pPr marL="0" lvl="0" indent="0">
              <a:buNone/>
            </a:pPr>
            <a:endParaRPr lang="en-US"/>
          </a:p>
        </p:txBody>
      </p:sp>
      <p:sp>
        <p:nvSpPr>
          <p:cNvPr id="18" name="Picture Placeholder 12">
            <a:extLst>
              <a:ext uri="{FF2B5EF4-FFF2-40B4-BE49-F238E27FC236}">
                <a16:creationId xmlns:a16="http://schemas.microsoft.com/office/drawing/2014/main" id="{1989ED62-74A0-AB47-ACEA-3A9E32DB9523}"/>
              </a:ext>
            </a:extLst>
          </p:cNvPr>
          <p:cNvSpPr>
            <a:spLocks noGrp="1"/>
          </p:cNvSpPr>
          <p:nvPr>
            <p:ph type="pic" sz="quarter" idx="16"/>
          </p:nvPr>
        </p:nvSpPr>
        <p:spPr>
          <a:xfrm>
            <a:off x="9202083" y="2068104"/>
            <a:ext cx="2160000" cy="2160000"/>
          </a:xfrm>
          <a:prstGeom prst="ellipse">
            <a:avLst/>
          </a:prstGeom>
          <a:solidFill>
            <a:schemeClr val="accent1"/>
          </a:solidFill>
        </p:spPr>
        <p:txBody>
          <a:bodyPr vert="horz" lIns="90000" tIns="46800" rIns="90000" bIns="46800" rtlCol="0" anchor="t">
            <a:normAutofit/>
          </a:bodyPr>
          <a:lstStyle>
            <a:lvl1pPr algn="ctr">
              <a:defRPr lang="en-US" sz="1100" dirty="0">
                <a:solidFill>
                  <a:schemeClr val="bg1"/>
                </a:solidFill>
              </a:defRPr>
            </a:lvl1pPr>
          </a:lstStyle>
          <a:p>
            <a:pPr marL="0" lvl="0" indent="0">
              <a:buNone/>
            </a:pPr>
            <a:endParaRPr lang="en-US"/>
          </a:p>
        </p:txBody>
      </p:sp>
      <p:sp>
        <p:nvSpPr>
          <p:cNvPr id="19" name="Text Placeholder 10">
            <a:extLst>
              <a:ext uri="{FF2B5EF4-FFF2-40B4-BE49-F238E27FC236}">
                <a16:creationId xmlns:a16="http://schemas.microsoft.com/office/drawing/2014/main" id="{345ADCFC-4ABF-C44C-BF7B-CD386819D996}"/>
              </a:ext>
            </a:extLst>
          </p:cNvPr>
          <p:cNvSpPr>
            <a:spLocks noGrp="1"/>
          </p:cNvSpPr>
          <p:nvPr>
            <p:ph type="body" sz="quarter" idx="17" hasCustomPrompt="1"/>
          </p:nvPr>
        </p:nvSpPr>
        <p:spPr>
          <a:xfrm>
            <a:off x="3600963" y="4488161"/>
            <a:ext cx="2160000" cy="1080000"/>
          </a:xfrm>
          <a:prstGeom prst="rect">
            <a:avLst/>
          </a:prstGeom>
        </p:spPr>
        <p:txBody>
          <a:bodyPr>
            <a:noAutofit/>
          </a:bodyPr>
          <a:lstStyle>
            <a:lvl1pPr marL="0" indent="0" algn="ctr">
              <a:lnSpc>
                <a:spcPct val="100000"/>
              </a:lnSpc>
              <a:spcBef>
                <a:spcPts val="400"/>
              </a:spcBef>
              <a:buNone/>
              <a:defRPr sz="1400" b="1" i="0">
                <a:latin typeface="Verdana" panose="020B0604030504040204" pitchFamily="34" charset="0"/>
              </a:defRPr>
            </a:lvl1pPr>
          </a:lstStyle>
          <a:p>
            <a:pPr lvl="0"/>
            <a:r>
              <a:rPr lang="en-US"/>
              <a:t>&lt;name, job title </a:t>
            </a:r>
            <a:r>
              <a:rPr lang="en-US" err="1"/>
              <a:t>etc</a:t>
            </a:r>
            <a:r>
              <a:rPr lang="en-US"/>
              <a:t>&gt;</a:t>
            </a:r>
          </a:p>
          <a:p>
            <a:pPr lvl="0"/>
            <a:endParaRPr lang="en-US"/>
          </a:p>
        </p:txBody>
      </p:sp>
      <p:sp>
        <p:nvSpPr>
          <p:cNvPr id="20" name="Text Placeholder 10">
            <a:extLst>
              <a:ext uri="{FF2B5EF4-FFF2-40B4-BE49-F238E27FC236}">
                <a16:creationId xmlns:a16="http://schemas.microsoft.com/office/drawing/2014/main" id="{B25A3C0F-9B45-8F4B-B390-6C2D4BB0B65B}"/>
              </a:ext>
            </a:extLst>
          </p:cNvPr>
          <p:cNvSpPr>
            <a:spLocks noGrp="1"/>
          </p:cNvSpPr>
          <p:nvPr>
            <p:ph type="body" sz="quarter" idx="18" hasCustomPrompt="1"/>
          </p:nvPr>
        </p:nvSpPr>
        <p:spPr>
          <a:xfrm>
            <a:off x="6405337" y="4488161"/>
            <a:ext cx="2160000" cy="1080000"/>
          </a:xfrm>
          <a:prstGeom prst="rect">
            <a:avLst/>
          </a:prstGeom>
        </p:spPr>
        <p:txBody>
          <a:bodyPr>
            <a:noAutofit/>
          </a:bodyPr>
          <a:lstStyle>
            <a:lvl1pPr marL="0" indent="0" algn="ctr">
              <a:lnSpc>
                <a:spcPct val="100000"/>
              </a:lnSpc>
              <a:spcBef>
                <a:spcPts val="400"/>
              </a:spcBef>
              <a:buNone/>
              <a:defRPr sz="1400" b="1" i="0">
                <a:latin typeface="Verdana" panose="020B0604030504040204" pitchFamily="34" charset="0"/>
              </a:defRPr>
            </a:lvl1pPr>
          </a:lstStyle>
          <a:p>
            <a:pPr lvl="0"/>
            <a:r>
              <a:rPr lang="en-US"/>
              <a:t>&lt;name, job title </a:t>
            </a:r>
            <a:r>
              <a:rPr lang="en-US" err="1"/>
              <a:t>etc</a:t>
            </a:r>
            <a:r>
              <a:rPr lang="en-US"/>
              <a:t>&gt;</a:t>
            </a:r>
          </a:p>
        </p:txBody>
      </p:sp>
      <p:sp>
        <p:nvSpPr>
          <p:cNvPr id="21" name="Text Placeholder 10">
            <a:extLst>
              <a:ext uri="{FF2B5EF4-FFF2-40B4-BE49-F238E27FC236}">
                <a16:creationId xmlns:a16="http://schemas.microsoft.com/office/drawing/2014/main" id="{1EBBF00E-5C37-3E43-AFA5-627023A68D1E}"/>
              </a:ext>
            </a:extLst>
          </p:cNvPr>
          <p:cNvSpPr>
            <a:spLocks noGrp="1"/>
          </p:cNvSpPr>
          <p:nvPr>
            <p:ph type="body" sz="quarter" idx="19" hasCustomPrompt="1"/>
          </p:nvPr>
        </p:nvSpPr>
        <p:spPr>
          <a:xfrm>
            <a:off x="9202083" y="4488161"/>
            <a:ext cx="2160000" cy="1080000"/>
          </a:xfrm>
          <a:prstGeom prst="rect">
            <a:avLst/>
          </a:prstGeom>
        </p:spPr>
        <p:txBody>
          <a:bodyPr>
            <a:noAutofit/>
          </a:bodyPr>
          <a:lstStyle>
            <a:lvl1pPr marL="0" indent="0" algn="ctr">
              <a:lnSpc>
                <a:spcPct val="100000"/>
              </a:lnSpc>
              <a:spcBef>
                <a:spcPts val="400"/>
              </a:spcBef>
              <a:buNone/>
              <a:defRPr sz="1400" b="1" i="0">
                <a:latin typeface="Verdana" panose="020B0604030504040204" pitchFamily="34" charset="0"/>
              </a:defRPr>
            </a:lvl1pPr>
          </a:lstStyle>
          <a:p>
            <a:pPr lvl="0"/>
            <a:r>
              <a:rPr lang="en-US"/>
              <a:t>&lt;name, job title </a:t>
            </a:r>
            <a:r>
              <a:rPr lang="en-US" err="1"/>
              <a:t>etc</a:t>
            </a:r>
            <a:r>
              <a:rPr lang="en-US"/>
              <a:t>&gt;</a:t>
            </a:r>
          </a:p>
        </p:txBody>
      </p:sp>
      <p:sp>
        <p:nvSpPr>
          <p:cNvPr id="26" name="Slide Number Placeholder 3">
            <a:extLst>
              <a:ext uri="{FF2B5EF4-FFF2-40B4-BE49-F238E27FC236}">
                <a16:creationId xmlns:a16="http://schemas.microsoft.com/office/drawing/2014/main" id="{EA07B462-2FD9-0949-AA7C-E7CB0350918F}"/>
              </a:ext>
            </a:extLst>
          </p:cNvPr>
          <p:cNvSpPr>
            <a:spLocks noGrp="1"/>
          </p:cNvSpPr>
          <p:nvPr>
            <p:ph type="sldNum" sz="quarter" idx="11"/>
          </p:nvPr>
        </p:nvSpPr>
        <p:spPr>
          <a:xfrm>
            <a:off x="11353050" y="6493979"/>
            <a:ext cx="374321" cy="216000"/>
          </a:xfrm>
        </p:spPr>
        <p:txBody>
          <a:bodyPr/>
          <a:lstStyle>
            <a:lvl1pPr>
              <a:defRPr>
                <a:solidFill>
                  <a:schemeClr val="tx1">
                    <a:alpha val="65000"/>
                  </a:schemeClr>
                </a:solidFill>
              </a:defRPr>
            </a:lvl1pPr>
          </a:lstStyle>
          <a:p>
            <a:fld id="{0B1F44A7-4017-4C40-8471-CBB8E1A65F48}" type="slidenum">
              <a:rPr lang="en-US" smtClean="0"/>
              <a:pPr/>
              <a:t>‹#›</a:t>
            </a:fld>
            <a:endParaRPr lang="en-US"/>
          </a:p>
        </p:txBody>
      </p:sp>
      <p:cxnSp>
        <p:nvCxnSpPr>
          <p:cNvPr id="27" name="Straight Connector 26">
            <a:extLst>
              <a:ext uri="{FF2B5EF4-FFF2-40B4-BE49-F238E27FC236}">
                <a16:creationId xmlns:a16="http://schemas.microsoft.com/office/drawing/2014/main" id="{05491D49-E710-6746-B81A-A04C308AAEE3}"/>
              </a:ext>
            </a:extLst>
          </p:cNvPr>
          <p:cNvCxnSpPr>
            <a:cxnSpLocks/>
          </p:cNvCxnSpPr>
          <p:nvPr userDrawn="1"/>
        </p:nvCxnSpPr>
        <p:spPr>
          <a:xfrm>
            <a:off x="1091045" y="6601979"/>
            <a:ext cx="10262005" cy="0"/>
          </a:xfrm>
          <a:prstGeom prst="line">
            <a:avLst/>
          </a:prstGeom>
          <a:ln w="9525">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pic>
        <p:nvPicPr>
          <p:cNvPr id="28" name="Picture 27" descr="A picture containing drawing&#10;&#10;Description automatically generated">
            <a:extLst>
              <a:ext uri="{FF2B5EF4-FFF2-40B4-BE49-F238E27FC236}">
                <a16:creationId xmlns:a16="http://schemas.microsoft.com/office/drawing/2014/main" id="{0EF95B2D-8561-9248-A196-A0CEDB0A6C03}"/>
              </a:ext>
            </a:extLst>
          </p:cNvPr>
          <p:cNvPicPr>
            <a:picLocks noChangeAspect="1"/>
          </p:cNvPicPr>
          <p:nvPr userDrawn="1"/>
        </p:nvPicPr>
        <p:blipFill rotWithShape="1">
          <a:blip r:embed="rId2" cstate="screen">
            <a:alphaModFix amt="66000"/>
            <a:extLst>
              <a:ext uri="{28A0092B-C50C-407E-A947-70E740481C1C}">
                <a14:useLocalDpi xmlns:a14="http://schemas.microsoft.com/office/drawing/2010/main"/>
              </a:ext>
            </a:extLst>
          </a:blip>
          <a:srcRect/>
          <a:stretch/>
        </p:blipFill>
        <p:spPr>
          <a:xfrm>
            <a:off x="525236" y="6553141"/>
            <a:ext cx="465124" cy="97676"/>
          </a:xfrm>
          <a:prstGeom prst="rect">
            <a:avLst/>
          </a:prstGeom>
        </p:spPr>
      </p:pic>
      <p:sp>
        <p:nvSpPr>
          <p:cNvPr id="23" name="Title 7">
            <a:extLst>
              <a:ext uri="{FF2B5EF4-FFF2-40B4-BE49-F238E27FC236}">
                <a16:creationId xmlns:a16="http://schemas.microsoft.com/office/drawing/2014/main" id="{40C1A1C1-8922-4C43-82E7-931822EE9AFF}"/>
              </a:ext>
            </a:extLst>
          </p:cNvPr>
          <p:cNvSpPr>
            <a:spLocks noGrp="1"/>
          </p:cNvSpPr>
          <p:nvPr>
            <p:ph type="title" hasCustomPrompt="1"/>
          </p:nvPr>
        </p:nvSpPr>
        <p:spPr>
          <a:xfrm>
            <a:off x="550863" y="627241"/>
            <a:ext cx="11053762" cy="466911"/>
          </a:xfrm>
        </p:spPr>
        <p:txBody>
          <a:bodyPr>
            <a:noAutofit/>
          </a:bodyPr>
          <a:lstStyle>
            <a:lvl1pPr>
              <a:defRPr sz="2400" b="1" i="0">
                <a:latin typeface="Verdana" panose="020B0604030504040204" pitchFamily="34" charset="0"/>
              </a:defRPr>
            </a:lvl1pPr>
          </a:lstStyle>
          <a:p>
            <a:r>
              <a:rPr lang="en-US"/>
              <a:t>Click to edit slide title</a:t>
            </a:r>
          </a:p>
        </p:txBody>
      </p:sp>
    </p:spTree>
    <p:extLst>
      <p:ext uri="{BB962C8B-B14F-4D97-AF65-F5344CB8AC3E}">
        <p14:creationId xmlns:p14="http://schemas.microsoft.com/office/powerpoint/2010/main" val="37259617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_body copy_2">
    <p:bg>
      <p:bgPr>
        <a:solidFill>
          <a:srgbClr val="000118"/>
        </a:solidFill>
        <a:effectLst/>
      </p:bgPr>
    </p:bg>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D59F5E3A-C969-CE40-9075-5D0115CB346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7" name="Slide Number Placeholder 3">
            <a:extLst>
              <a:ext uri="{FF2B5EF4-FFF2-40B4-BE49-F238E27FC236}">
                <a16:creationId xmlns:a16="http://schemas.microsoft.com/office/drawing/2014/main" id="{9E9C4078-0855-D34B-8C17-06B30F2364B3}"/>
              </a:ext>
            </a:extLst>
          </p:cNvPr>
          <p:cNvSpPr>
            <a:spLocks noGrp="1"/>
          </p:cNvSpPr>
          <p:nvPr>
            <p:ph type="sldNum" sz="quarter" idx="11"/>
          </p:nvPr>
        </p:nvSpPr>
        <p:spPr>
          <a:xfrm>
            <a:off x="11353050" y="6493979"/>
            <a:ext cx="374321" cy="216000"/>
          </a:xfrm>
        </p:spPr>
        <p:txBody>
          <a:bodyPr/>
          <a:lstStyle>
            <a:lvl1pPr>
              <a:defRPr>
                <a:solidFill>
                  <a:schemeClr val="tx1">
                    <a:alpha val="65000"/>
                  </a:schemeClr>
                </a:solidFill>
              </a:defRPr>
            </a:lvl1pPr>
          </a:lstStyle>
          <a:p>
            <a:fld id="{0B1F44A7-4017-4C40-8471-CBB8E1A65F48}" type="slidenum">
              <a:rPr lang="en-US" smtClean="0"/>
              <a:pPr/>
              <a:t>‹#›</a:t>
            </a:fld>
            <a:endParaRPr lang="en-US"/>
          </a:p>
        </p:txBody>
      </p:sp>
      <p:sp>
        <p:nvSpPr>
          <p:cNvPr id="11" name="Text Placeholder 10">
            <a:extLst>
              <a:ext uri="{FF2B5EF4-FFF2-40B4-BE49-F238E27FC236}">
                <a16:creationId xmlns:a16="http://schemas.microsoft.com/office/drawing/2014/main" id="{BF66DA2D-B5CB-1543-892C-B23D217B357B}"/>
              </a:ext>
            </a:extLst>
          </p:cNvPr>
          <p:cNvSpPr>
            <a:spLocks noGrp="1"/>
          </p:cNvSpPr>
          <p:nvPr>
            <p:ph type="body" sz="quarter" idx="12" hasCustomPrompt="1"/>
          </p:nvPr>
        </p:nvSpPr>
        <p:spPr>
          <a:xfrm>
            <a:off x="550863" y="1455050"/>
            <a:ext cx="11053762" cy="4678032"/>
          </a:xfrm>
          <a:prstGeom prst="rect">
            <a:avLst/>
          </a:prstGeom>
        </p:spPr>
        <p:txBody>
          <a:bodyPr>
            <a:noAutofit/>
          </a:bodyPr>
          <a:lstStyle>
            <a:lvl1pPr marL="0" indent="0">
              <a:lnSpc>
                <a:spcPct val="150000"/>
              </a:lnSpc>
              <a:buNone/>
              <a:defRPr/>
            </a:lvl1pPr>
          </a:lstStyle>
          <a:p>
            <a:pPr lvl="0"/>
            <a:r>
              <a:rPr lang="en-US"/>
              <a:t>Click to add text</a:t>
            </a:r>
          </a:p>
        </p:txBody>
      </p:sp>
      <p:sp>
        <p:nvSpPr>
          <p:cNvPr id="14" name="Title 7">
            <a:extLst>
              <a:ext uri="{FF2B5EF4-FFF2-40B4-BE49-F238E27FC236}">
                <a16:creationId xmlns:a16="http://schemas.microsoft.com/office/drawing/2014/main" id="{CFCB9F36-16E2-BA44-9C3C-53A3F19DFF8D}"/>
              </a:ext>
            </a:extLst>
          </p:cNvPr>
          <p:cNvSpPr>
            <a:spLocks noGrp="1"/>
          </p:cNvSpPr>
          <p:nvPr>
            <p:ph type="title" hasCustomPrompt="1"/>
          </p:nvPr>
        </p:nvSpPr>
        <p:spPr>
          <a:xfrm>
            <a:off x="550863" y="627241"/>
            <a:ext cx="11053762" cy="466911"/>
          </a:xfrm>
        </p:spPr>
        <p:txBody>
          <a:bodyPr>
            <a:noAutofit/>
          </a:bodyPr>
          <a:lstStyle>
            <a:lvl1pPr>
              <a:defRPr sz="2400" b="1" i="0">
                <a:latin typeface="Verdana" panose="020B0604030504040204" pitchFamily="34" charset="0"/>
              </a:defRPr>
            </a:lvl1pPr>
          </a:lstStyle>
          <a:p>
            <a:r>
              <a:rPr lang="en-US"/>
              <a:t>Click to edit slide title</a:t>
            </a:r>
          </a:p>
        </p:txBody>
      </p:sp>
      <p:cxnSp>
        <p:nvCxnSpPr>
          <p:cNvPr id="8" name="Straight Connector 7">
            <a:extLst>
              <a:ext uri="{FF2B5EF4-FFF2-40B4-BE49-F238E27FC236}">
                <a16:creationId xmlns:a16="http://schemas.microsoft.com/office/drawing/2014/main" id="{B19C91AE-2F7C-2440-863A-184266CA0757}"/>
              </a:ext>
            </a:extLst>
          </p:cNvPr>
          <p:cNvCxnSpPr>
            <a:cxnSpLocks/>
          </p:cNvCxnSpPr>
          <p:nvPr userDrawn="1"/>
        </p:nvCxnSpPr>
        <p:spPr>
          <a:xfrm>
            <a:off x="1091045" y="6601979"/>
            <a:ext cx="10262005" cy="0"/>
          </a:xfrm>
          <a:prstGeom prst="line">
            <a:avLst/>
          </a:prstGeom>
          <a:ln w="9525">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pic>
        <p:nvPicPr>
          <p:cNvPr id="12" name="Picture 11" descr="A picture containing drawing&#10;&#10;Description automatically generated">
            <a:extLst>
              <a:ext uri="{FF2B5EF4-FFF2-40B4-BE49-F238E27FC236}">
                <a16:creationId xmlns:a16="http://schemas.microsoft.com/office/drawing/2014/main" id="{AF0B0F54-6CBF-0941-B7B6-BD847B3A0CE4}"/>
              </a:ext>
            </a:extLst>
          </p:cNvPr>
          <p:cNvPicPr>
            <a:picLocks noChangeAspect="1"/>
          </p:cNvPicPr>
          <p:nvPr userDrawn="1"/>
        </p:nvPicPr>
        <p:blipFill rotWithShape="1">
          <a:blip r:embed="rId3" cstate="screen">
            <a:alphaModFix amt="66000"/>
            <a:extLst>
              <a:ext uri="{28A0092B-C50C-407E-A947-70E740481C1C}">
                <a14:useLocalDpi xmlns:a14="http://schemas.microsoft.com/office/drawing/2010/main"/>
              </a:ext>
            </a:extLst>
          </a:blip>
          <a:srcRect/>
          <a:stretch/>
        </p:blipFill>
        <p:spPr>
          <a:xfrm>
            <a:off x="525236" y="6553141"/>
            <a:ext cx="465124" cy="97676"/>
          </a:xfrm>
          <a:prstGeom prst="rect">
            <a:avLst/>
          </a:prstGeom>
        </p:spPr>
      </p:pic>
    </p:spTree>
    <p:extLst>
      <p:ext uri="{BB962C8B-B14F-4D97-AF65-F5344CB8AC3E}">
        <p14:creationId xmlns:p14="http://schemas.microsoft.com/office/powerpoint/2010/main" val="14730299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_body copy_4">
    <p:bg>
      <p:bgPr>
        <a:solidFill>
          <a:srgbClr val="000118"/>
        </a:solidFill>
        <a:effectLst/>
      </p:bgPr>
    </p:bg>
    <p:spTree>
      <p:nvGrpSpPr>
        <p:cNvPr id="1" name=""/>
        <p:cNvGrpSpPr/>
        <p:nvPr/>
      </p:nvGrpSpPr>
      <p:grpSpPr>
        <a:xfrm>
          <a:off x="0" y="0"/>
          <a:ext cx="0" cy="0"/>
          <a:chOff x="0" y="0"/>
          <a:chExt cx="0" cy="0"/>
        </a:xfrm>
      </p:grpSpPr>
      <p:pic>
        <p:nvPicPr>
          <p:cNvPr id="3" name="Picture 2" descr="A picture containing computer, food&#10;&#10;Description automatically generated">
            <a:extLst>
              <a:ext uri="{FF2B5EF4-FFF2-40B4-BE49-F238E27FC236}">
                <a16:creationId xmlns:a16="http://schemas.microsoft.com/office/drawing/2014/main" id="{78996D8F-6027-1048-BD7C-781A86CAA94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7" name="Slide Number Placeholder 3">
            <a:extLst>
              <a:ext uri="{FF2B5EF4-FFF2-40B4-BE49-F238E27FC236}">
                <a16:creationId xmlns:a16="http://schemas.microsoft.com/office/drawing/2014/main" id="{D797CEB7-02E8-9248-8A9E-629A65474EE5}"/>
              </a:ext>
            </a:extLst>
          </p:cNvPr>
          <p:cNvSpPr>
            <a:spLocks noGrp="1"/>
          </p:cNvSpPr>
          <p:nvPr>
            <p:ph type="sldNum" sz="quarter" idx="11"/>
          </p:nvPr>
        </p:nvSpPr>
        <p:spPr>
          <a:xfrm>
            <a:off x="11353050" y="6493979"/>
            <a:ext cx="374321" cy="216000"/>
          </a:xfrm>
        </p:spPr>
        <p:txBody>
          <a:bodyPr/>
          <a:lstStyle>
            <a:lvl1pPr>
              <a:defRPr>
                <a:solidFill>
                  <a:schemeClr val="tx1">
                    <a:alpha val="65000"/>
                  </a:schemeClr>
                </a:solidFill>
              </a:defRPr>
            </a:lvl1pPr>
          </a:lstStyle>
          <a:p>
            <a:fld id="{0B1F44A7-4017-4C40-8471-CBB8E1A65F48}" type="slidenum">
              <a:rPr lang="en-US" smtClean="0"/>
              <a:pPr/>
              <a:t>‹#›</a:t>
            </a:fld>
            <a:endParaRPr lang="en-US"/>
          </a:p>
        </p:txBody>
      </p:sp>
      <p:sp>
        <p:nvSpPr>
          <p:cNvPr id="11" name="Text Placeholder 10">
            <a:extLst>
              <a:ext uri="{FF2B5EF4-FFF2-40B4-BE49-F238E27FC236}">
                <a16:creationId xmlns:a16="http://schemas.microsoft.com/office/drawing/2014/main" id="{5681F30F-33C6-B341-A600-72429E4D9640}"/>
              </a:ext>
            </a:extLst>
          </p:cNvPr>
          <p:cNvSpPr>
            <a:spLocks noGrp="1"/>
          </p:cNvSpPr>
          <p:nvPr>
            <p:ph type="body" sz="quarter" idx="12" hasCustomPrompt="1"/>
          </p:nvPr>
        </p:nvSpPr>
        <p:spPr>
          <a:xfrm>
            <a:off x="550863" y="1455050"/>
            <a:ext cx="11053762" cy="4678032"/>
          </a:xfrm>
          <a:prstGeom prst="rect">
            <a:avLst/>
          </a:prstGeom>
        </p:spPr>
        <p:txBody>
          <a:bodyPr>
            <a:noAutofit/>
          </a:bodyPr>
          <a:lstStyle>
            <a:lvl1pPr marL="0" indent="0">
              <a:lnSpc>
                <a:spcPct val="150000"/>
              </a:lnSpc>
              <a:buNone/>
              <a:defRPr/>
            </a:lvl1pPr>
          </a:lstStyle>
          <a:p>
            <a:pPr lvl="0"/>
            <a:r>
              <a:rPr lang="en-US"/>
              <a:t>Click to add text</a:t>
            </a:r>
          </a:p>
        </p:txBody>
      </p:sp>
      <p:sp>
        <p:nvSpPr>
          <p:cNvPr id="13" name="Title 7">
            <a:extLst>
              <a:ext uri="{FF2B5EF4-FFF2-40B4-BE49-F238E27FC236}">
                <a16:creationId xmlns:a16="http://schemas.microsoft.com/office/drawing/2014/main" id="{296FF16A-A6DF-8040-9797-89D0338A1024}"/>
              </a:ext>
            </a:extLst>
          </p:cNvPr>
          <p:cNvSpPr>
            <a:spLocks noGrp="1"/>
          </p:cNvSpPr>
          <p:nvPr>
            <p:ph type="title" hasCustomPrompt="1"/>
          </p:nvPr>
        </p:nvSpPr>
        <p:spPr>
          <a:xfrm>
            <a:off x="550863" y="627241"/>
            <a:ext cx="11053762" cy="466911"/>
          </a:xfrm>
        </p:spPr>
        <p:txBody>
          <a:bodyPr>
            <a:noAutofit/>
          </a:bodyPr>
          <a:lstStyle>
            <a:lvl1pPr>
              <a:defRPr sz="2400" b="1" i="0">
                <a:latin typeface="Verdana" panose="020B0604030504040204" pitchFamily="34" charset="0"/>
              </a:defRPr>
            </a:lvl1pPr>
          </a:lstStyle>
          <a:p>
            <a:r>
              <a:rPr lang="en-US"/>
              <a:t>Click to edit slide title</a:t>
            </a:r>
          </a:p>
        </p:txBody>
      </p:sp>
      <p:cxnSp>
        <p:nvCxnSpPr>
          <p:cNvPr id="8" name="Straight Connector 7">
            <a:extLst>
              <a:ext uri="{FF2B5EF4-FFF2-40B4-BE49-F238E27FC236}">
                <a16:creationId xmlns:a16="http://schemas.microsoft.com/office/drawing/2014/main" id="{B402706A-204F-FB48-AE80-CDB0A8CCA9A2}"/>
              </a:ext>
            </a:extLst>
          </p:cNvPr>
          <p:cNvCxnSpPr>
            <a:cxnSpLocks/>
          </p:cNvCxnSpPr>
          <p:nvPr userDrawn="1"/>
        </p:nvCxnSpPr>
        <p:spPr>
          <a:xfrm>
            <a:off x="1091045" y="6601979"/>
            <a:ext cx="10262005" cy="0"/>
          </a:xfrm>
          <a:prstGeom prst="line">
            <a:avLst/>
          </a:prstGeom>
          <a:ln w="9525">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pic>
        <p:nvPicPr>
          <p:cNvPr id="9" name="Picture 8" descr="A picture containing drawing&#10;&#10;Description automatically generated">
            <a:extLst>
              <a:ext uri="{FF2B5EF4-FFF2-40B4-BE49-F238E27FC236}">
                <a16:creationId xmlns:a16="http://schemas.microsoft.com/office/drawing/2014/main" id="{12A5BBED-34FB-2944-BE56-0A35A4F964FF}"/>
              </a:ext>
            </a:extLst>
          </p:cNvPr>
          <p:cNvPicPr>
            <a:picLocks noChangeAspect="1"/>
          </p:cNvPicPr>
          <p:nvPr userDrawn="1"/>
        </p:nvPicPr>
        <p:blipFill rotWithShape="1">
          <a:blip r:embed="rId3" cstate="screen">
            <a:alphaModFix amt="66000"/>
            <a:extLst>
              <a:ext uri="{28A0092B-C50C-407E-A947-70E740481C1C}">
                <a14:useLocalDpi xmlns:a14="http://schemas.microsoft.com/office/drawing/2010/main"/>
              </a:ext>
            </a:extLst>
          </a:blip>
          <a:srcRect/>
          <a:stretch/>
        </p:blipFill>
        <p:spPr>
          <a:xfrm>
            <a:off x="525236" y="6553141"/>
            <a:ext cx="465124" cy="97676"/>
          </a:xfrm>
          <a:prstGeom prst="rect">
            <a:avLst/>
          </a:prstGeom>
        </p:spPr>
      </p:pic>
    </p:spTree>
    <p:extLst>
      <p:ext uri="{BB962C8B-B14F-4D97-AF65-F5344CB8AC3E}">
        <p14:creationId xmlns:p14="http://schemas.microsoft.com/office/powerpoint/2010/main" val="3600105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_body copy_5">
    <p:bg>
      <p:bgPr>
        <a:solidFill>
          <a:srgbClr val="000118"/>
        </a:solidFill>
        <a:effectLst/>
      </p:bgPr>
    </p:bg>
    <p:spTree>
      <p:nvGrpSpPr>
        <p:cNvPr id="1" name=""/>
        <p:cNvGrpSpPr/>
        <p:nvPr/>
      </p:nvGrpSpPr>
      <p:grpSpPr>
        <a:xfrm>
          <a:off x="0" y="0"/>
          <a:ext cx="0" cy="0"/>
          <a:chOff x="0" y="0"/>
          <a:chExt cx="0" cy="0"/>
        </a:xfrm>
      </p:grpSpPr>
      <p:pic>
        <p:nvPicPr>
          <p:cNvPr id="4" name="Picture 3" descr="A picture containing computer&#10;&#10;Description automatically generated">
            <a:extLst>
              <a:ext uri="{FF2B5EF4-FFF2-40B4-BE49-F238E27FC236}">
                <a16:creationId xmlns:a16="http://schemas.microsoft.com/office/drawing/2014/main" id="{CD6E9C46-EBA6-F949-9E03-86ACD8223EA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6" name="Slide Number Placeholder 3">
            <a:extLst>
              <a:ext uri="{FF2B5EF4-FFF2-40B4-BE49-F238E27FC236}">
                <a16:creationId xmlns:a16="http://schemas.microsoft.com/office/drawing/2014/main" id="{A883FD04-DE52-E946-BB75-10964813BBF4}"/>
              </a:ext>
            </a:extLst>
          </p:cNvPr>
          <p:cNvSpPr>
            <a:spLocks noGrp="1"/>
          </p:cNvSpPr>
          <p:nvPr>
            <p:ph type="sldNum" sz="quarter" idx="11"/>
          </p:nvPr>
        </p:nvSpPr>
        <p:spPr>
          <a:xfrm>
            <a:off x="11353050" y="6493979"/>
            <a:ext cx="374321" cy="216000"/>
          </a:xfrm>
        </p:spPr>
        <p:txBody>
          <a:bodyPr/>
          <a:lstStyle>
            <a:lvl1pPr>
              <a:defRPr>
                <a:solidFill>
                  <a:schemeClr val="tx1">
                    <a:alpha val="65000"/>
                  </a:schemeClr>
                </a:solidFill>
              </a:defRPr>
            </a:lvl1pPr>
          </a:lstStyle>
          <a:p>
            <a:fld id="{0B1F44A7-4017-4C40-8471-CBB8E1A65F48}" type="slidenum">
              <a:rPr lang="en-US" smtClean="0"/>
              <a:pPr/>
              <a:t>‹#›</a:t>
            </a:fld>
            <a:endParaRPr lang="en-US"/>
          </a:p>
        </p:txBody>
      </p:sp>
      <p:sp>
        <p:nvSpPr>
          <p:cNvPr id="11" name="Text Placeholder 10">
            <a:extLst>
              <a:ext uri="{FF2B5EF4-FFF2-40B4-BE49-F238E27FC236}">
                <a16:creationId xmlns:a16="http://schemas.microsoft.com/office/drawing/2014/main" id="{0E84A758-45D8-1B48-8D89-DAD16014E5E4}"/>
              </a:ext>
            </a:extLst>
          </p:cNvPr>
          <p:cNvSpPr>
            <a:spLocks noGrp="1"/>
          </p:cNvSpPr>
          <p:nvPr>
            <p:ph type="body" sz="quarter" idx="12" hasCustomPrompt="1"/>
          </p:nvPr>
        </p:nvSpPr>
        <p:spPr>
          <a:xfrm>
            <a:off x="550863" y="1455050"/>
            <a:ext cx="11053762" cy="4678032"/>
          </a:xfrm>
          <a:prstGeom prst="rect">
            <a:avLst/>
          </a:prstGeom>
        </p:spPr>
        <p:txBody>
          <a:bodyPr>
            <a:noAutofit/>
          </a:bodyPr>
          <a:lstStyle>
            <a:lvl1pPr marL="0" indent="0">
              <a:lnSpc>
                <a:spcPct val="150000"/>
              </a:lnSpc>
              <a:buNone/>
              <a:defRPr/>
            </a:lvl1pPr>
          </a:lstStyle>
          <a:p>
            <a:pPr lvl="0"/>
            <a:r>
              <a:rPr lang="en-US"/>
              <a:t>Click to add text</a:t>
            </a:r>
          </a:p>
        </p:txBody>
      </p:sp>
      <p:sp>
        <p:nvSpPr>
          <p:cNvPr id="13" name="Title 7">
            <a:extLst>
              <a:ext uri="{FF2B5EF4-FFF2-40B4-BE49-F238E27FC236}">
                <a16:creationId xmlns:a16="http://schemas.microsoft.com/office/drawing/2014/main" id="{73C2E691-D82F-F142-AE04-E8F2F57DC264}"/>
              </a:ext>
            </a:extLst>
          </p:cNvPr>
          <p:cNvSpPr>
            <a:spLocks noGrp="1"/>
          </p:cNvSpPr>
          <p:nvPr>
            <p:ph type="title" hasCustomPrompt="1"/>
          </p:nvPr>
        </p:nvSpPr>
        <p:spPr>
          <a:xfrm>
            <a:off x="550863" y="627241"/>
            <a:ext cx="11053762" cy="466911"/>
          </a:xfrm>
        </p:spPr>
        <p:txBody>
          <a:bodyPr>
            <a:noAutofit/>
          </a:bodyPr>
          <a:lstStyle>
            <a:lvl1pPr>
              <a:defRPr sz="2400" b="1" i="0">
                <a:latin typeface="Verdana" panose="020B0604030504040204" pitchFamily="34" charset="0"/>
              </a:defRPr>
            </a:lvl1pPr>
          </a:lstStyle>
          <a:p>
            <a:r>
              <a:rPr lang="en-US"/>
              <a:t>Click to edit slide title</a:t>
            </a:r>
          </a:p>
        </p:txBody>
      </p:sp>
      <p:cxnSp>
        <p:nvCxnSpPr>
          <p:cNvPr id="8" name="Straight Connector 7">
            <a:extLst>
              <a:ext uri="{FF2B5EF4-FFF2-40B4-BE49-F238E27FC236}">
                <a16:creationId xmlns:a16="http://schemas.microsoft.com/office/drawing/2014/main" id="{53655D8A-034F-4B4F-8DDB-A1D13336CFA6}"/>
              </a:ext>
            </a:extLst>
          </p:cNvPr>
          <p:cNvCxnSpPr>
            <a:cxnSpLocks/>
          </p:cNvCxnSpPr>
          <p:nvPr userDrawn="1"/>
        </p:nvCxnSpPr>
        <p:spPr>
          <a:xfrm>
            <a:off x="1091045" y="6601979"/>
            <a:ext cx="10262005" cy="0"/>
          </a:xfrm>
          <a:prstGeom prst="line">
            <a:avLst/>
          </a:prstGeom>
          <a:ln w="9525">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pic>
        <p:nvPicPr>
          <p:cNvPr id="10" name="Picture 9" descr="A picture containing drawing&#10;&#10;Description automatically generated">
            <a:extLst>
              <a:ext uri="{FF2B5EF4-FFF2-40B4-BE49-F238E27FC236}">
                <a16:creationId xmlns:a16="http://schemas.microsoft.com/office/drawing/2014/main" id="{F27F3F2A-1446-DB4B-A081-4B9BB0EAC8B7}"/>
              </a:ext>
            </a:extLst>
          </p:cNvPr>
          <p:cNvPicPr>
            <a:picLocks noChangeAspect="1"/>
          </p:cNvPicPr>
          <p:nvPr userDrawn="1"/>
        </p:nvPicPr>
        <p:blipFill rotWithShape="1">
          <a:blip r:embed="rId3" cstate="screen">
            <a:alphaModFix amt="66000"/>
            <a:extLst>
              <a:ext uri="{28A0092B-C50C-407E-A947-70E740481C1C}">
                <a14:useLocalDpi xmlns:a14="http://schemas.microsoft.com/office/drawing/2010/main"/>
              </a:ext>
            </a:extLst>
          </a:blip>
          <a:srcRect/>
          <a:stretch/>
        </p:blipFill>
        <p:spPr>
          <a:xfrm>
            <a:off x="525236" y="6553141"/>
            <a:ext cx="465124" cy="97676"/>
          </a:xfrm>
          <a:prstGeom prst="rect">
            <a:avLst/>
          </a:prstGeom>
        </p:spPr>
      </p:pic>
    </p:spTree>
    <p:extLst>
      <p:ext uri="{BB962C8B-B14F-4D97-AF65-F5344CB8AC3E}">
        <p14:creationId xmlns:p14="http://schemas.microsoft.com/office/powerpoint/2010/main" val="28969268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8_Custom Layout">
    <p:bg>
      <p:bgPr>
        <a:solidFill>
          <a:srgbClr val="000118"/>
        </a:solidFill>
        <a:effectLst/>
      </p:bgPr>
    </p:bg>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D1FC62B1-ED76-C046-9954-0AEEE7CA14D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6" name="Slide Number Placeholder 3">
            <a:extLst>
              <a:ext uri="{FF2B5EF4-FFF2-40B4-BE49-F238E27FC236}">
                <a16:creationId xmlns:a16="http://schemas.microsoft.com/office/drawing/2014/main" id="{13E95D5E-9106-F54C-9243-72DE401DEDF5}"/>
              </a:ext>
            </a:extLst>
          </p:cNvPr>
          <p:cNvSpPr>
            <a:spLocks noGrp="1"/>
          </p:cNvSpPr>
          <p:nvPr>
            <p:ph type="sldNum" sz="quarter" idx="11"/>
          </p:nvPr>
        </p:nvSpPr>
        <p:spPr>
          <a:xfrm>
            <a:off x="11353050" y="6493979"/>
            <a:ext cx="374321" cy="216000"/>
          </a:xfrm>
        </p:spPr>
        <p:txBody>
          <a:bodyPr/>
          <a:lstStyle>
            <a:lvl1pPr>
              <a:defRPr>
                <a:solidFill>
                  <a:schemeClr val="tx1">
                    <a:alpha val="65000"/>
                  </a:schemeClr>
                </a:solidFill>
              </a:defRPr>
            </a:lvl1pPr>
          </a:lstStyle>
          <a:p>
            <a:fld id="{0B1F44A7-4017-4C40-8471-CBB8E1A65F48}" type="slidenum">
              <a:rPr lang="en-US" smtClean="0"/>
              <a:pPr/>
              <a:t>‹#›</a:t>
            </a:fld>
            <a:endParaRPr lang="en-US"/>
          </a:p>
        </p:txBody>
      </p:sp>
      <p:sp>
        <p:nvSpPr>
          <p:cNvPr id="11" name="Text Placeholder 10">
            <a:extLst>
              <a:ext uri="{FF2B5EF4-FFF2-40B4-BE49-F238E27FC236}">
                <a16:creationId xmlns:a16="http://schemas.microsoft.com/office/drawing/2014/main" id="{2708FDE3-FCA5-FF43-96AC-85134A41AFC6}"/>
              </a:ext>
            </a:extLst>
          </p:cNvPr>
          <p:cNvSpPr>
            <a:spLocks noGrp="1"/>
          </p:cNvSpPr>
          <p:nvPr>
            <p:ph type="body" sz="quarter" idx="12" hasCustomPrompt="1"/>
          </p:nvPr>
        </p:nvSpPr>
        <p:spPr>
          <a:xfrm>
            <a:off x="550863" y="1455050"/>
            <a:ext cx="11053762" cy="4678032"/>
          </a:xfrm>
          <a:prstGeom prst="rect">
            <a:avLst/>
          </a:prstGeom>
        </p:spPr>
        <p:txBody>
          <a:bodyPr>
            <a:noAutofit/>
          </a:bodyPr>
          <a:lstStyle>
            <a:lvl1pPr marL="0" indent="0">
              <a:lnSpc>
                <a:spcPct val="150000"/>
              </a:lnSpc>
              <a:buNone/>
              <a:defRPr/>
            </a:lvl1pPr>
          </a:lstStyle>
          <a:p>
            <a:pPr lvl="0"/>
            <a:r>
              <a:rPr lang="en-US"/>
              <a:t>Click to add text</a:t>
            </a:r>
          </a:p>
        </p:txBody>
      </p:sp>
      <p:sp>
        <p:nvSpPr>
          <p:cNvPr id="13" name="Title 7">
            <a:extLst>
              <a:ext uri="{FF2B5EF4-FFF2-40B4-BE49-F238E27FC236}">
                <a16:creationId xmlns:a16="http://schemas.microsoft.com/office/drawing/2014/main" id="{E55068EF-3C71-8344-A9C7-3A8DAC9AAEF3}"/>
              </a:ext>
            </a:extLst>
          </p:cNvPr>
          <p:cNvSpPr>
            <a:spLocks noGrp="1"/>
          </p:cNvSpPr>
          <p:nvPr>
            <p:ph type="title" hasCustomPrompt="1"/>
          </p:nvPr>
        </p:nvSpPr>
        <p:spPr>
          <a:xfrm>
            <a:off x="550863" y="627241"/>
            <a:ext cx="11053762" cy="466911"/>
          </a:xfrm>
        </p:spPr>
        <p:txBody>
          <a:bodyPr>
            <a:noAutofit/>
          </a:bodyPr>
          <a:lstStyle>
            <a:lvl1pPr>
              <a:defRPr sz="2400" b="1" i="0">
                <a:latin typeface="Verdana" panose="020B0604030504040204" pitchFamily="34" charset="0"/>
              </a:defRPr>
            </a:lvl1pPr>
          </a:lstStyle>
          <a:p>
            <a:r>
              <a:rPr lang="en-US"/>
              <a:t>Click to edit slide title</a:t>
            </a:r>
          </a:p>
        </p:txBody>
      </p:sp>
      <p:cxnSp>
        <p:nvCxnSpPr>
          <p:cNvPr id="8" name="Straight Connector 7">
            <a:extLst>
              <a:ext uri="{FF2B5EF4-FFF2-40B4-BE49-F238E27FC236}">
                <a16:creationId xmlns:a16="http://schemas.microsoft.com/office/drawing/2014/main" id="{59E15ECE-A920-1E49-A4CD-CB73D30AA4A9}"/>
              </a:ext>
            </a:extLst>
          </p:cNvPr>
          <p:cNvCxnSpPr>
            <a:cxnSpLocks/>
          </p:cNvCxnSpPr>
          <p:nvPr userDrawn="1"/>
        </p:nvCxnSpPr>
        <p:spPr>
          <a:xfrm>
            <a:off x="1091045" y="6601979"/>
            <a:ext cx="10262005" cy="0"/>
          </a:xfrm>
          <a:prstGeom prst="line">
            <a:avLst/>
          </a:prstGeom>
          <a:ln w="9525">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pic>
        <p:nvPicPr>
          <p:cNvPr id="10" name="Picture 9" descr="A picture containing drawing&#10;&#10;Description automatically generated">
            <a:extLst>
              <a:ext uri="{FF2B5EF4-FFF2-40B4-BE49-F238E27FC236}">
                <a16:creationId xmlns:a16="http://schemas.microsoft.com/office/drawing/2014/main" id="{993AFB3C-7A7A-CF45-8880-0FE8A145F57E}"/>
              </a:ext>
            </a:extLst>
          </p:cNvPr>
          <p:cNvPicPr>
            <a:picLocks noChangeAspect="1"/>
          </p:cNvPicPr>
          <p:nvPr userDrawn="1"/>
        </p:nvPicPr>
        <p:blipFill rotWithShape="1">
          <a:blip r:embed="rId3" cstate="screen">
            <a:alphaModFix amt="66000"/>
            <a:extLst>
              <a:ext uri="{28A0092B-C50C-407E-A947-70E740481C1C}">
                <a14:useLocalDpi xmlns:a14="http://schemas.microsoft.com/office/drawing/2010/main"/>
              </a:ext>
            </a:extLst>
          </a:blip>
          <a:srcRect/>
          <a:stretch/>
        </p:blipFill>
        <p:spPr>
          <a:xfrm>
            <a:off x="525236" y="6553141"/>
            <a:ext cx="465124" cy="97676"/>
          </a:xfrm>
          <a:prstGeom prst="rect">
            <a:avLst/>
          </a:prstGeom>
        </p:spPr>
      </p:pic>
    </p:spTree>
    <p:extLst>
      <p:ext uri="{BB962C8B-B14F-4D97-AF65-F5344CB8AC3E}">
        <p14:creationId xmlns:p14="http://schemas.microsoft.com/office/powerpoint/2010/main" val="7890961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8_Custom Layout">
    <p:bg>
      <p:bgPr>
        <a:solidFill>
          <a:srgbClr val="000118"/>
        </a:solidFill>
        <a:effectLst/>
      </p:bgPr>
    </p:bg>
    <p:spTree>
      <p:nvGrpSpPr>
        <p:cNvPr id="1" name=""/>
        <p:cNvGrpSpPr/>
        <p:nvPr/>
      </p:nvGrpSpPr>
      <p:grpSpPr>
        <a:xfrm>
          <a:off x="0" y="0"/>
          <a:ext cx="0" cy="0"/>
          <a:chOff x="0" y="0"/>
          <a:chExt cx="0" cy="0"/>
        </a:xfrm>
      </p:grpSpPr>
      <p:pic>
        <p:nvPicPr>
          <p:cNvPr id="3" name="Picture 2" descr="A picture containing computer&#10;&#10;Description automatically generated">
            <a:extLst>
              <a:ext uri="{FF2B5EF4-FFF2-40B4-BE49-F238E27FC236}">
                <a16:creationId xmlns:a16="http://schemas.microsoft.com/office/drawing/2014/main" id="{42450C6D-C70C-9F4D-A552-B3FBC057297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7" name="Slide Number Placeholder 3">
            <a:extLst>
              <a:ext uri="{FF2B5EF4-FFF2-40B4-BE49-F238E27FC236}">
                <a16:creationId xmlns:a16="http://schemas.microsoft.com/office/drawing/2014/main" id="{F209AE4C-9456-384A-A0C2-E96B94AC3B1A}"/>
              </a:ext>
            </a:extLst>
          </p:cNvPr>
          <p:cNvSpPr>
            <a:spLocks noGrp="1"/>
          </p:cNvSpPr>
          <p:nvPr>
            <p:ph type="sldNum" sz="quarter" idx="11"/>
          </p:nvPr>
        </p:nvSpPr>
        <p:spPr>
          <a:xfrm>
            <a:off x="11353050" y="6493979"/>
            <a:ext cx="374321" cy="216000"/>
          </a:xfrm>
        </p:spPr>
        <p:txBody>
          <a:bodyPr/>
          <a:lstStyle>
            <a:lvl1pPr>
              <a:defRPr>
                <a:solidFill>
                  <a:schemeClr val="tx1">
                    <a:alpha val="65000"/>
                  </a:schemeClr>
                </a:solidFill>
              </a:defRPr>
            </a:lvl1pPr>
          </a:lstStyle>
          <a:p>
            <a:fld id="{0B1F44A7-4017-4C40-8471-CBB8E1A65F48}" type="slidenum">
              <a:rPr lang="en-US" smtClean="0"/>
              <a:pPr/>
              <a:t>‹#›</a:t>
            </a:fld>
            <a:endParaRPr lang="en-US"/>
          </a:p>
        </p:txBody>
      </p:sp>
      <p:sp>
        <p:nvSpPr>
          <p:cNvPr id="11" name="Text Placeholder 10">
            <a:extLst>
              <a:ext uri="{FF2B5EF4-FFF2-40B4-BE49-F238E27FC236}">
                <a16:creationId xmlns:a16="http://schemas.microsoft.com/office/drawing/2014/main" id="{DBE97842-78D2-8648-84EF-B55E6B5B47B3}"/>
              </a:ext>
            </a:extLst>
          </p:cNvPr>
          <p:cNvSpPr>
            <a:spLocks noGrp="1"/>
          </p:cNvSpPr>
          <p:nvPr>
            <p:ph type="body" sz="quarter" idx="12" hasCustomPrompt="1"/>
          </p:nvPr>
        </p:nvSpPr>
        <p:spPr>
          <a:xfrm>
            <a:off x="550863" y="1455050"/>
            <a:ext cx="11053762" cy="4678032"/>
          </a:xfrm>
          <a:prstGeom prst="rect">
            <a:avLst/>
          </a:prstGeom>
        </p:spPr>
        <p:txBody>
          <a:bodyPr>
            <a:noAutofit/>
          </a:bodyPr>
          <a:lstStyle>
            <a:lvl1pPr marL="0" indent="0">
              <a:lnSpc>
                <a:spcPct val="150000"/>
              </a:lnSpc>
              <a:buNone/>
              <a:defRPr/>
            </a:lvl1pPr>
          </a:lstStyle>
          <a:p>
            <a:pPr lvl="0"/>
            <a:r>
              <a:rPr lang="en-US"/>
              <a:t>Click to add text</a:t>
            </a:r>
          </a:p>
        </p:txBody>
      </p:sp>
      <p:sp>
        <p:nvSpPr>
          <p:cNvPr id="14" name="Title 7">
            <a:extLst>
              <a:ext uri="{FF2B5EF4-FFF2-40B4-BE49-F238E27FC236}">
                <a16:creationId xmlns:a16="http://schemas.microsoft.com/office/drawing/2014/main" id="{CCF326CC-048C-0243-B564-FF04C5BC3BF3}"/>
              </a:ext>
            </a:extLst>
          </p:cNvPr>
          <p:cNvSpPr>
            <a:spLocks noGrp="1"/>
          </p:cNvSpPr>
          <p:nvPr>
            <p:ph type="title" hasCustomPrompt="1"/>
          </p:nvPr>
        </p:nvSpPr>
        <p:spPr>
          <a:xfrm>
            <a:off x="550863" y="627241"/>
            <a:ext cx="11053762" cy="466911"/>
          </a:xfrm>
        </p:spPr>
        <p:txBody>
          <a:bodyPr>
            <a:noAutofit/>
          </a:bodyPr>
          <a:lstStyle>
            <a:lvl1pPr>
              <a:defRPr sz="2400" b="1" i="0">
                <a:latin typeface="Verdana" panose="020B0604030504040204" pitchFamily="34" charset="0"/>
              </a:defRPr>
            </a:lvl1pPr>
          </a:lstStyle>
          <a:p>
            <a:r>
              <a:rPr lang="en-US"/>
              <a:t>Click to edit slide title</a:t>
            </a:r>
          </a:p>
        </p:txBody>
      </p:sp>
      <p:cxnSp>
        <p:nvCxnSpPr>
          <p:cNvPr id="8" name="Straight Connector 7">
            <a:extLst>
              <a:ext uri="{FF2B5EF4-FFF2-40B4-BE49-F238E27FC236}">
                <a16:creationId xmlns:a16="http://schemas.microsoft.com/office/drawing/2014/main" id="{B77545FD-3A71-0743-827C-79D8F48FB4CF}"/>
              </a:ext>
            </a:extLst>
          </p:cNvPr>
          <p:cNvCxnSpPr>
            <a:cxnSpLocks/>
          </p:cNvCxnSpPr>
          <p:nvPr userDrawn="1"/>
        </p:nvCxnSpPr>
        <p:spPr>
          <a:xfrm>
            <a:off x="1091045" y="6601979"/>
            <a:ext cx="10262005" cy="0"/>
          </a:xfrm>
          <a:prstGeom prst="line">
            <a:avLst/>
          </a:prstGeom>
          <a:ln w="9525">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pic>
        <p:nvPicPr>
          <p:cNvPr id="12" name="Picture 11" descr="A picture containing drawing&#10;&#10;Description automatically generated">
            <a:extLst>
              <a:ext uri="{FF2B5EF4-FFF2-40B4-BE49-F238E27FC236}">
                <a16:creationId xmlns:a16="http://schemas.microsoft.com/office/drawing/2014/main" id="{A2FFFF98-3E6A-D74B-85CD-DA658492569A}"/>
              </a:ext>
            </a:extLst>
          </p:cNvPr>
          <p:cNvPicPr>
            <a:picLocks noChangeAspect="1"/>
          </p:cNvPicPr>
          <p:nvPr userDrawn="1"/>
        </p:nvPicPr>
        <p:blipFill rotWithShape="1">
          <a:blip r:embed="rId3" cstate="screen">
            <a:alphaModFix amt="66000"/>
            <a:extLst>
              <a:ext uri="{28A0092B-C50C-407E-A947-70E740481C1C}">
                <a14:useLocalDpi xmlns:a14="http://schemas.microsoft.com/office/drawing/2010/main"/>
              </a:ext>
            </a:extLst>
          </a:blip>
          <a:srcRect/>
          <a:stretch/>
        </p:blipFill>
        <p:spPr>
          <a:xfrm>
            <a:off x="525236" y="6553141"/>
            <a:ext cx="465124" cy="97676"/>
          </a:xfrm>
          <a:prstGeom prst="rect">
            <a:avLst/>
          </a:prstGeom>
        </p:spPr>
      </p:pic>
    </p:spTree>
    <p:extLst>
      <p:ext uri="{BB962C8B-B14F-4D97-AF65-F5344CB8AC3E}">
        <p14:creationId xmlns:p14="http://schemas.microsoft.com/office/powerpoint/2010/main" val="22234790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6_Custom Layout">
    <p:bg>
      <p:bgPr>
        <a:solidFill>
          <a:srgbClr val="000118"/>
        </a:solidFill>
        <a:effectLst/>
      </p:bgPr>
    </p:bg>
    <p:spTree>
      <p:nvGrpSpPr>
        <p:cNvPr id="1" name=""/>
        <p:cNvGrpSpPr/>
        <p:nvPr/>
      </p:nvGrpSpPr>
      <p:grpSpPr>
        <a:xfrm>
          <a:off x="0" y="0"/>
          <a:ext cx="0" cy="0"/>
          <a:chOff x="0" y="0"/>
          <a:chExt cx="0" cy="0"/>
        </a:xfrm>
      </p:grpSpPr>
      <p:pic>
        <p:nvPicPr>
          <p:cNvPr id="4" name="Picture 3" descr="A picture containing sitting, plate&#10;&#10;Description automatically generated">
            <a:extLst>
              <a:ext uri="{FF2B5EF4-FFF2-40B4-BE49-F238E27FC236}">
                <a16:creationId xmlns:a16="http://schemas.microsoft.com/office/drawing/2014/main" id="{9F7EFB49-C705-B94C-9A59-6D29CDFAFFD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6" name="Slide Number Placeholder 3">
            <a:extLst>
              <a:ext uri="{FF2B5EF4-FFF2-40B4-BE49-F238E27FC236}">
                <a16:creationId xmlns:a16="http://schemas.microsoft.com/office/drawing/2014/main" id="{37D85914-BF2E-1F42-850C-CDEF426E5E54}"/>
              </a:ext>
            </a:extLst>
          </p:cNvPr>
          <p:cNvSpPr>
            <a:spLocks noGrp="1"/>
          </p:cNvSpPr>
          <p:nvPr>
            <p:ph type="sldNum" sz="quarter" idx="11"/>
          </p:nvPr>
        </p:nvSpPr>
        <p:spPr>
          <a:xfrm>
            <a:off x="11353050" y="6493979"/>
            <a:ext cx="374321" cy="216000"/>
          </a:xfrm>
        </p:spPr>
        <p:txBody>
          <a:bodyPr/>
          <a:lstStyle>
            <a:lvl1pPr>
              <a:defRPr>
                <a:solidFill>
                  <a:schemeClr val="tx1">
                    <a:alpha val="65000"/>
                  </a:schemeClr>
                </a:solidFill>
              </a:defRPr>
            </a:lvl1pPr>
          </a:lstStyle>
          <a:p>
            <a:fld id="{0B1F44A7-4017-4C40-8471-CBB8E1A65F48}" type="slidenum">
              <a:rPr lang="en-US" smtClean="0"/>
              <a:pPr/>
              <a:t>‹#›</a:t>
            </a:fld>
            <a:endParaRPr lang="en-US"/>
          </a:p>
        </p:txBody>
      </p:sp>
      <p:sp>
        <p:nvSpPr>
          <p:cNvPr id="11" name="Text Placeholder 10">
            <a:extLst>
              <a:ext uri="{FF2B5EF4-FFF2-40B4-BE49-F238E27FC236}">
                <a16:creationId xmlns:a16="http://schemas.microsoft.com/office/drawing/2014/main" id="{0E033039-B798-0A49-8E6B-D7F2B5F78C67}"/>
              </a:ext>
            </a:extLst>
          </p:cNvPr>
          <p:cNvSpPr>
            <a:spLocks noGrp="1"/>
          </p:cNvSpPr>
          <p:nvPr>
            <p:ph type="body" sz="quarter" idx="12" hasCustomPrompt="1"/>
          </p:nvPr>
        </p:nvSpPr>
        <p:spPr>
          <a:xfrm>
            <a:off x="550863" y="1455050"/>
            <a:ext cx="11053762" cy="4678032"/>
          </a:xfrm>
          <a:prstGeom prst="rect">
            <a:avLst/>
          </a:prstGeom>
        </p:spPr>
        <p:txBody>
          <a:bodyPr>
            <a:noAutofit/>
          </a:bodyPr>
          <a:lstStyle>
            <a:lvl1pPr marL="0" indent="0">
              <a:lnSpc>
                <a:spcPct val="150000"/>
              </a:lnSpc>
              <a:buNone/>
              <a:defRPr/>
            </a:lvl1pPr>
          </a:lstStyle>
          <a:p>
            <a:pPr lvl="0"/>
            <a:r>
              <a:rPr lang="en-US"/>
              <a:t>Click to add text</a:t>
            </a:r>
          </a:p>
        </p:txBody>
      </p:sp>
      <p:sp>
        <p:nvSpPr>
          <p:cNvPr id="12" name="Title 7">
            <a:extLst>
              <a:ext uri="{FF2B5EF4-FFF2-40B4-BE49-F238E27FC236}">
                <a16:creationId xmlns:a16="http://schemas.microsoft.com/office/drawing/2014/main" id="{77633439-C15B-434E-9446-AD530FAA7952}"/>
              </a:ext>
            </a:extLst>
          </p:cNvPr>
          <p:cNvSpPr>
            <a:spLocks noGrp="1"/>
          </p:cNvSpPr>
          <p:nvPr>
            <p:ph type="title" hasCustomPrompt="1"/>
          </p:nvPr>
        </p:nvSpPr>
        <p:spPr>
          <a:xfrm>
            <a:off x="550863" y="627241"/>
            <a:ext cx="11053762" cy="466911"/>
          </a:xfrm>
        </p:spPr>
        <p:txBody>
          <a:bodyPr>
            <a:noAutofit/>
          </a:bodyPr>
          <a:lstStyle>
            <a:lvl1pPr>
              <a:defRPr sz="2400" b="1" i="0">
                <a:latin typeface="Verdana" panose="020B0604030504040204" pitchFamily="34" charset="0"/>
              </a:defRPr>
            </a:lvl1pPr>
          </a:lstStyle>
          <a:p>
            <a:r>
              <a:rPr lang="en-US"/>
              <a:t>Click to edit slide title</a:t>
            </a:r>
          </a:p>
        </p:txBody>
      </p:sp>
      <p:cxnSp>
        <p:nvCxnSpPr>
          <p:cNvPr id="8" name="Straight Connector 7">
            <a:extLst>
              <a:ext uri="{FF2B5EF4-FFF2-40B4-BE49-F238E27FC236}">
                <a16:creationId xmlns:a16="http://schemas.microsoft.com/office/drawing/2014/main" id="{41A34687-0394-6445-B732-55AB666C6EEF}"/>
              </a:ext>
            </a:extLst>
          </p:cNvPr>
          <p:cNvCxnSpPr>
            <a:cxnSpLocks/>
          </p:cNvCxnSpPr>
          <p:nvPr userDrawn="1"/>
        </p:nvCxnSpPr>
        <p:spPr>
          <a:xfrm>
            <a:off x="1091045" y="6601979"/>
            <a:ext cx="10262005" cy="0"/>
          </a:xfrm>
          <a:prstGeom prst="line">
            <a:avLst/>
          </a:prstGeom>
          <a:ln w="9525">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pic>
        <p:nvPicPr>
          <p:cNvPr id="10" name="Picture 9" descr="A picture containing drawing&#10;&#10;Description automatically generated">
            <a:extLst>
              <a:ext uri="{FF2B5EF4-FFF2-40B4-BE49-F238E27FC236}">
                <a16:creationId xmlns:a16="http://schemas.microsoft.com/office/drawing/2014/main" id="{B3DE34E1-F2E3-574E-B1AF-571931D254AE}"/>
              </a:ext>
            </a:extLst>
          </p:cNvPr>
          <p:cNvPicPr>
            <a:picLocks noChangeAspect="1"/>
          </p:cNvPicPr>
          <p:nvPr userDrawn="1"/>
        </p:nvPicPr>
        <p:blipFill rotWithShape="1">
          <a:blip r:embed="rId3" cstate="screen">
            <a:alphaModFix amt="66000"/>
            <a:extLst>
              <a:ext uri="{28A0092B-C50C-407E-A947-70E740481C1C}">
                <a14:useLocalDpi xmlns:a14="http://schemas.microsoft.com/office/drawing/2010/main"/>
              </a:ext>
            </a:extLst>
          </a:blip>
          <a:srcRect/>
          <a:stretch/>
        </p:blipFill>
        <p:spPr>
          <a:xfrm>
            <a:off x="525236" y="6553141"/>
            <a:ext cx="465124" cy="97676"/>
          </a:xfrm>
          <a:prstGeom prst="rect">
            <a:avLst/>
          </a:prstGeom>
        </p:spPr>
      </p:pic>
    </p:spTree>
    <p:extLst>
      <p:ext uri="{BB962C8B-B14F-4D97-AF65-F5344CB8AC3E}">
        <p14:creationId xmlns:p14="http://schemas.microsoft.com/office/powerpoint/2010/main" val="11143965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_2 images">
    <p:bg>
      <p:bgPr>
        <a:solidFill>
          <a:schemeClr val="bg1"/>
        </a:solidFill>
        <a:effectLst/>
      </p:bgPr>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DC5DC634-F781-5442-9C5C-EED7074E2D66}"/>
              </a:ext>
            </a:extLst>
          </p:cNvPr>
          <p:cNvSpPr>
            <a:spLocks noGrp="1"/>
          </p:cNvSpPr>
          <p:nvPr>
            <p:ph type="body" sz="quarter" idx="12" hasCustomPrompt="1"/>
          </p:nvPr>
        </p:nvSpPr>
        <p:spPr>
          <a:xfrm>
            <a:off x="3603899" y="4488161"/>
            <a:ext cx="2160000" cy="1080000"/>
          </a:xfrm>
          <a:prstGeom prst="rect">
            <a:avLst/>
          </a:prstGeom>
        </p:spPr>
        <p:txBody>
          <a:bodyPr vert="horz" lIns="90000" tIns="46800" rIns="90000" bIns="46800" rtlCol="0">
            <a:noAutofit/>
          </a:bodyPr>
          <a:lstStyle>
            <a:lvl1pPr marL="0" indent="0" algn="ctr">
              <a:buFont typeface="Arial" panose="020B0604020202020204" pitchFamily="34" charset="0"/>
              <a:buNone/>
              <a:defRPr lang="en-US" sz="1200" b="0" i="0" dirty="0">
                <a:latin typeface="Verdana" panose="020B0604030504040204" pitchFamily="34" charset="0"/>
              </a:defRPr>
            </a:lvl1pPr>
          </a:lstStyle>
          <a:p>
            <a:pPr marL="285750" lvl="0" indent="-285750" algn="ctr">
              <a:spcBef>
                <a:spcPts val="400"/>
              </a:spcBef>
            </a:pPr>
            <a:r>
              <a:rPr lang="en-US"/>
              <a:t>Click to edit text</a:t>
            </a:r>
          </a:p>
        </p:txBody>
      </p:sp>
      <p:sp>
        <p:nvSpPr>
          <p:cNvPr id="10" name="Picture Placeholder 12">
            <a:extLst>
              <a:ext uri="{FF2B5EF4-FFF2-40B4-BE49-F238E27FC236}">
                <a16:creationId xmlns:a16="http://schemas.microsoft.com/office/drawing/2014/main" id="{036BDFBB-EAC9-AD4A-84D1-0E3355A25940}"/>
              </a:ext>
            </a:extLst>
          </p:cNvPr>
          <p:cNvSpPr>
            <a:spLocks noGrp="1"/>
          </p:cNvSpPr>
          <p:nvPr>
            <p:ph type="pic" sz="quarter" idx="13" hasCustomPrompt="1"/>
          </p:nvPr>
        </p:nvSpPr>
        <p:spPr>
          <a:xfrm>
            <a:off x="3626211" y="2068104"/>
            <a:ext cx="2160000" cy="2160000"/>
          </a:xfrm>
          <a:prstGeom prst="ellipse">
            <a:avLst/>
          </a:prstGeom>
          <a:solidFill>
            <a:schemeClr val="accent1"/>
          </a:solidFill>
        </p:spPr>
        <p:txBody>
          <a:bodyPr vert="horz" lIns="90000" tIns="46800" rIns="90000" bIns="46800" rtlCol="0" anchor="t">
            <a:normAutofit/>
          </a:bodyPr>
          <a:lstStyle>
            <a:lvl1pPr>
              <a:defRPr lang="en-US" sz="1100" dirty="0">
                <a:solidFill>
                  <a:schemeClr val="bg1"/>
                </a:solidFill>
              </a:defRPr>
            </a:lvl1pPr>
          </a:lstStyle>
          <a:p>
            <a:pPr marL="0" lvl="0" indent="0" algn="ctr">
              <a:buNone/>
            </a:pPr>
            <a:r>
              <a:rPr lang="en-US"/>
              <a:t>Picture</a:t>
            </a:r>
          </a:p>
        </p:txBody>
      </p:sp>
      <p:sp>
        <p:nvSpPr>
          <p:cNvPr id="16" name="Picture Placeholder 12">
            <a:extLst>
              <a:ext uri="{FF2B5EF4-FFF2-40B4-BE49-F238E27FC236}">
                <a16:creationId xmlns:a16="http://schemas.microsoft.com/office/drawing/2014/main" id="{1617A87C-2494-9847-AA0A-42E8C52CF1B8}"/>
              </a:ext>
            </a:extLst>
          </p:cNvPr>
          <p:cNvSpPr>
            <a:spLocks noGrp="1"/>
          </p:cNvSpPr>
          <p:nvPr>
            <p:ph type="pic" sz="quarter" idx="14" hasCustomPrompt="1"/>
          </p:nvPr>
        </p:nvSpPr>
        <p:spPr>
          <a:xfrm>
            <a:off x="6411557" y="2068104"/>
            <a:ext cx="2160000" cy="2160000"/>
          </a:xfrm>
          <a:prstGeom prst="ellipse">
            <a:avLst/>
          </a:prstGeom>
          <a:solidFill>
            <a:schemeClr val="accent1"/>
          </a:solidFill>
        </p:spPr>
        <p:txBody>
          <a:bodyPr vert="horz" lIns="90000" tIns="46800" rIns="90000" bIns="46800" rtlCol="0" anchor="t">
            <a:normAutofit/>
          </a:bodyPr>
          <a:lstStyle>
            <a:lvl1pPr>
              <a:defRPr lang="en-US" sz="1100" dirty="0">
                <a:solidFill>
                  <a:schemeClr val="bg1"/>
                </a:solidFill>
              </a:defRPr>
            </a:lvl1pPr>
          </a:lstStyle>
          <a:p>
            <a:pPr marL="0" lvl="0" indent="0" algn="ctr">
              <a:buNone/>
            </a:pPr>
            <a:r>
              <a:rPr lang="en-US"/>
              <a:t>Picture</a:t>
            </a:r>
          </a:p>
        </p:txBody>
      </p:sp>
      <p:sp>
        <p:nvSpPr>
          <p:cNvPr id="19" name="Text Placeholder 10">
            <a:extLst>
              <a:ext uri="{FF2B5EF4-FFF2-40B4-BE49-F238E27FC236}">
                <a16:creationId xmlns:a16="http://schemas.microsoft.com/office/drawing/2014/main" id="{345ADCFC-4ABF-C44C-BF7B-CD386819D996}"/>
              </a:ext>
            </a:extLst>
          </p:cNvPr>
          <p:cNvSpPr>
            <a:spLocks noGrp="1"/>
          </p:cNvSpPr>
          <p:nvPr>
            <p:ph type="body" sz="quarter" idx="17" hasCustomPrompt="1"/>
          </p:nvPr>
        </p:nvSpPr>
        <p:spPr>
          <a:xfrm>
            <a:off x="6396682" y="4488161"/>
            <a:ext cx="2160000" cy="1080000"/>
          </a:xfrm>
          <a:prstGeom prst="rect">
            <a:avLst/>
          </a:prstGeom>
        </p:spPr>
        <p:txBody>
          <a:bodyPr vert="horz" lIns="90000" tIns="46800" rIns="90000" bIns="46800" rtlCol="0">
            <a:noAutofit/>
          </a:bodyPr>
          <a:lstStyle>
            <a:lvl1pPr marL="0" indent="0" algn="ctr">
              <a:buFont typeface="Arial" panose="020B0604020202020204" pitchFamily="34" charset="0"/>
              <a:buNone/>
              <a:defRPr lang="en-US" sz="1200" b="0" i="0" dirty="0">
                <a:latin typeface="Verdana" panose="020B0604030504040204" pitchFamily="34" charset="0"/>
              </a:defRPr>
            </a:lvl1pPr>
          </a:lstStyle>
          <a:p>
            <a:pPr marL="285750" lvl="0" indent="-285750" algn="ctr">
              <a:spcBef>
                <a:spcPts val="400"/>
              </a:spcBef>
            </a:pPr>
            <a:r>
              <a:rPr lang="en-US"/>
              <a:t>Click to edit text</a:t>
            </a:r>
          </a:p>
          <a:p>
            <a:pPr marL="285750" lvl="0" indent="-285750" algn="ctr">
              <a:spcBef>
                <a:spcPts val="400"/>
              </a:spcBef>
            </a:pPr>
            <a:endParaRPr lang="en-US"/>
          </a:p>
        </p:txBody>
      </p:sp>
      <p:sp>
        <p:nvSpPr>
          <p:cNvPr id="17" name="Title 7">
            <a:extLst>
              <a:ext uri="{FF2B5EF4-FFF2-40B4-BE49-F238E27FC236}">
                <a16:creationId xmlns:a16="http://schemas.microsoft.com/office/drawing/2014/main" id="{3BA9BF2D-BB3A-E44C-AD67-0D0948B422FC}"/>
              </a:ext>
            </a:extLst>
          </p:cNvPr>
          <p:cNvSpPr>
            <a:spLocks noGrp="1"/>
          </p:cNvSpPr>
          <p:nvPr>
            <p:ph type="title" hasCustomPrompt="1"/>
          </p:nvPr>
        </p:nvSpPr>
        <p:spPr>
          <a:xfrm>
            <a:off x="550863" y="627241"/>
            <a:ext cx="11053762" cy="466911"/>
          </a:xfrm>
        </p:spPr>
        <p:txBody>
          <a:bodyPr>
            <a:noAutofit/>
          </a:bodyPr>
          <a:lstStyle>
            <a:lvl1pPr>
              <a:defRPr sz="2400" b="1" i="0">
                <a:latin typeface="Verdana" panose="020B0604030504040204" pitchFamily="34" charset="0"/>
              </a:defRPr>
            </a:lvl1pPr>
          </a:lstStyle>
          <a:p>
            <a:r>
              <a:rPr lang="en-US"/>
              <a:t>Click to edit slide title</a:t>
            </a:r>
          </a:p>
        </p:txBody>
      </p:sp>
      <p:sp>
        <p:nvSpPr>
          <p:cNvPr id="23" name="Slide Number Placeholder 3">
            <a:extLst>
              <a:ext uri="{FF2B5EF4-FFF2-40B4-BE49-F238E27FC236}">
                <a16:creationId xmlns:a16="http://schemas.microsoft.com/office/drawing/2014/main" id="{2205E01F-31DF-584D-AC00-B1E024F19DE4}"/>
              </a:ext>
            </a:extLst>
          </p:cNvPr>
          <p:cNvSpPr>
            <a:spLocks noGrp="1"/>
          </p:cNvSpPr>
          <p:nvPr>
            <p:ph type="sldNum" sz="quarter" idx="11"/>
          </p:nvPr>
        </p:nvSpPr>
        <p:spPr>
          <a:xfrm>
            <a:off x="11353050" y="6493979"/>
            <a:ext cx="374321" cy="216000"/>
          </a:xfrm>
        </p:spPr>
        <p:txBody>
          <a:bodyPr/>
          <a:lstStyle>
            <a:lvl1pPr>
              <a:defRPr>
                <a:solidFill>
                  <a:schemeClr val="tx1">
                    <a:alpha val="65000"/>
                  </a:schemeClr>
                </a:solidFill>
              </a:defRPr>
            </a:lvl1pPr>
          </a:lstStyle>
          <a:p>
            <a:fld id="{0B1F44A7-4017-4C40-8471-CBB8E1A65F48}" type="slidenum">
              <a:rPr lang="en-US" smtClean="0"/>
              <a:pPr/>
              <a:t>‹#›</a:t>
            </a:fld>
            <a:endParaRPr lang="en-US"/>
          </a:p>
        </p:txBody>
      </p:sp>
      <p:cxnSp>
        <p:nvCxnSpPr>
          <p:cNvPr id="24" name="Straight Connector 23">
            <a:extLst>
              <a:ext uri="{FF2B5EF4-FFF2-40B4-BE49-F238E27FC236}">
                <a16:creationId xmlns:a16="http://schemas.microsoft.com/office/drawing/2014/main" id="{A68635D2-FDE1-FE44-BCA9-ECCCCD8DBB13}"/>
              </a:ext>
            </a:extLst>
          </p:cNvPr>
          <p:cNvCxnSpPr>
            <a:cxnSpLocks/>
          </p:cNvCxnSpPr>
          <p:nvPr userDrawn="1"/>
        </p:nvCxnSpPr>
        <p:spPr>
          <a:xfrm>
            <a:off x="1091045" y="6601979"/>
            <a:ext cx="10262005" cy="0"/>
          </a:xfrm>
          <a:prstGeom prst="line">
            <a:avLst/>
          </a:prstGeom>
          <a:ln w="9525">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pic>
        <p:nvPicPr>
          <p:cNvPr id="25" name="Picture 24" descr="A picture containing drawing&#10;&#10;Description automatically generated">
            <a:extLst>
              <a:ext uri="{FF2B5EF4-FFF2-40B4-BE49-F238E27FC236}">
                <a16:creationId xmlns:a16="http://schemas.microsoft.com/office/drawing/2014/main" id="{739DF963-4AC4-8E4B-9F32-4C084E33EEB3}"/>
              </a:ext>
            </a:extLst>
          </p:cNvPr>
          <p:cNvPicPr>
            <a:picLocks noChangeAspect="1"/>
          </p:cNvPicPr>
          <p:nvPr userDrawn="1"/>
        </p:nvPicPr>
        <p:blipFill rotWithShape="1">
          <a:blip r:embed="rId2" cstate="screen">
            <a:alphaModFix amt="66000"/>
            <a:extLst>
              <a:ext uri="{28A0092B-C50C-407E-A947-70E740481C1C}">
                <a14:useLocalDpi xmlns:a14="http://schemas.microsoft.com/office/drawing/2010/main"/>
              </a:ext>
            </a:extLst>
          </a:blip>
          <a:srcRect/>
          <a:stretch/>
        </p:blipFill>
        <p:spPr>
          <a:xfrm>
            <a:off x="525236" y="6553141"/>
            <a:ext cx="465124" cy="97676"/>
          </a:xfrm>
          <a:prstGeom prst="rect">
            <a:avLst/>
          </a:prstGeom>
        </p:spPr>
      </p:pic>
    </p:spTree>
    <p:extLst>
      <p:ext uri="{BB962C8B-B14F-4D97-AF65-F5344CB8AC3E}">
        <p14:creationId xmlns:p14="http://schemas.microsoft.com/office/powerpoint/2010/main" val="34911678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_3 images">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DC5DC634-F781-5442-9C5C-EED7074E2D66}"/>
              </a:ext>
            </a:extLst>
          </p:cNvPr>
          <p:cNvSpPr>
            <a:spLocks noGrp="1"/>
          </p:cNvSpPr>
          <p:nvPr>
            <p:ph type="body" sz="quarter" idx="12" hasCustomPrompt="1"/>
          </p:nvPr>
        </p:nvSpPr>
        <p:spPr>
          <a:xfrm>
            <a:off x="2182165" y="4488161"/>
            <a:ext cx="2160000" cy="1080000"/>
          </a:xfrm>
          <a:prstGeom prst="rect">
            <a:avLst/>
          </a:prstGeom>
        </p:spPr>
        <p:txBody>
          <a:bodyPr vert="horz" lIns="90000" tIns="46800" rIns="90000" bIns="46800" rtlCol="0">
            <a:noAutofit/>
          </a:bodyPr>
          <a:lstStyle>
            <a:lvl1pPr marL="0" indent="0" algn="ctr">
              <a:buNone/>
              <a:defRPr lang="en-US" sz="1200" dirty="0"/>
            </a:lvl1pPr>
          </a:lstStyle>
          <a:p>
            <a:pPr marL="285750" lvl="0" indent="-285750" algn="ctr">
              <a:spcBef>
                <a:spcPts val="400"/>
              </a:spcBef>
            </a:pPr>
            <a:r>
              <a:rPr lang="en-US"/>
              <a:t>Click to edit text</a:t>
            </a:r>
          </a:p>
        </p:txBody>
      </p:sp>
      <p:sp>
        <p:nvSpPr>
          <p:cNvPr id="10" name="Picture Placeholder 12">
            <a:extLst>
              <a:ext uri="{FF2B5EF4-FFF2-40B4-BE49-F238E27FC236}">
                <a16:creationId xmlns:a16="http://schemas.microsoft.com/office/drawing/2014/main" id="{036BDFBB-EAC9-AD4A-84D1-0E3355A25940}"/>
              </a:ext>
            </a:extLst>
          </p:cNvPr>
          <p:cNvSpPr>
            <a:spLocks noGrp="1"/>
          </p:cNvSpPr>
          <p:nvPr>
            <p:ph type="pic" sz="quarter" idx="13"/>
          </p:nvPr>
        </p:nvSpPr>
        <p:spPr>
          <a:xfrm>
            <a:off x="2204477" y="2068104"/>
            <a:ext cx="2160000" cy="2160000"/>
          </a:xfrm>
          <a:prstGeom prst="ellipse">
            <a:avLst/>
          </a:prstGeom>
          <a:solidFill>
            <a:schemeClr val="accent1"/>
          </a:solidFill>
        </p:spPr>
        <p:txBody>
          <a:bodyPr vert="horz" lIns="90000" tIns="46800" rIns="90000" bIns="46800" rtlCol="0" anchor="t">
            <a:normAutofit/>
          </a:bodyPr>
          <a:lstStyle>
            <a:lvl1pPr>
              <a:defRPr lang="en-US" sz="1100" dirty="0">
                <a:solidFill>
                  <a:schemeClr val="bg1"/>
                </a:solidFill>
              </a:defRPr>
            </a:lvl1pPr>
          </a:lstStyle>
          <a:p>
            <a:pPr marL="0" lvl="0" indent="0" algn="ctr">
              <a:buNone/>
            </a:pPr>
            <a:endParaRPr lang="en-US"/>
          </a:p>
        </p:txBody>
      </p:sp>
      <p:sp>
        <p:nvSpPr>
          <p:cNvPr id="16" name="Picture Placeholder 12">
            <a:extLst>
              <a:ext uri="{FF2B5EF4-FFF2-40B4-BE49-F238E27FC236}">
                <a16:creationId xmlns:a16="http://schemas.microsoft.com/office/drawing/2014/main" id="{1617A87C-2494-9847-AA0A-42E8C52CF1B8}"/>
              </a:ext>
            </a:extLst>
          </p:cNvPr>
          <p:cNvSpPr>
            <a:spLocks noGrp="1"/>
          </p:cNvSpPr>
          <p:nvPr>
            <p:ph type="pic" sz="quarter" idx="14"/>
          </p:nvPr>
        </p:nvSpPr>
        <p:spPr>
          <a:xfrm>
            <a:off x="5021210" y="2068104"/>
            <a:ext cx="2160000" cy="2160000"/>
          </a:xfrm>
          <a:prstGeom prst="ellipse">
            <a:avLst/>
          </a:prstGeom>
          <a:solidFill>
            <a:schemeClr val="accent1"/>
          </a:solidFill>
        </p:spPr>
        <p:txBody>
          <a:bodyPr vert="horz" lIns="90000" tIns="46800" rIns="90000" bIns="46800" rtlCol="0" anchor="t">
            <a:normAutofit/>
          </a:bodyPr>
          <a:lstStyle>
            <a:lvl1pPr algn="l">
              <a:defRPr lang="en-US" sz="1100">
                <a:solidFill>
                  <a:schemeClr val="bg1"/>
                </a:solidFill>
              </a:defRPr>
            </a:lvl1pPr>
          </a:lstStyle>
          <a:p>
            <a:pPr marL="0" lvl="0" indent="0" algn="ctr">
              <a:buNone/>
            </a:pPr>
            <a:endParaRPr lang="en-US"/>
          </a:p>
        </p:txBody>
      </p:sp>
      <p:sp>
        <p:nvSpPr>
          <p:cNvPr id="19" name="Text Placeholder 10">
            <a:extLst>
              <a:ext uri="{FF2B5EF4-FFF2-40B4-BE49-F238E27FC236}">
                <a16:creationId xmlns:a16="http://schemas.microsoft.com/office/drawing/2014/main" id="{345ADCFC-4ABF-C44C-BF7B-CD386819D996}"/>
              </a:ext>
            </a:extLst>
          </p:cNvPr>
          <p:cNvSpPr>
            <a:spLocks noGrp="1"/>
          </p:cNvSpPr>
          <p:nvPr>
            <p:ph type="body" sz="quarter" idx="17" hasCustomPrompt="1"/>
          </p:nvPr>
        </p:nvSpPr>
        <p:spPr>
          <a:xfrm>
            <a:off x="5006335" y="4488161"/>
            <a:ext cx="2160000" cy="1080000"/>
          </a:xfrm>
          <a:prstGeom prst="rect">
            <a:avLst/>
          </a:prstGeom>
        </p:spPr>
        <p:txBody>
          <a:bodyPr vert="horz" lIns="90000" tIns="46800" rIns="90000" bIns="46800" rtlCol="0">
            <a:noAutofit/>
          </a:bodyPr>
          <a:lstStyle>
            <a:lvl1pPr marL="0" indent="0" algn="ctr">
              <a:buNone/>
              <a:defRPr lang="en-US" sz="1200" dirty="0"/>
            </a:lvl1pPr>
          </a:lstStyle>
          <a:p>
            <a:pPr marL="285750" lvl="0" indent="-285750" algn="ctr">
              <a:spcBef>
                <a:spcPts val="400"/>
              </a:spcBef>
            </a:pPr>
            <a:r>
              <a:rPr lang="en-US"/>
              <a:t>Click to edit text</a:t>
            </a:r>
          </a:p>
          <a:p>
            <a:pPr marL="285750" lvl="0" indent="-285750" algn="ctr">
              <a:spcBef>
                <a:spcPts val="400"/>
              </a:spcBef>
            </a:pPr>
            <a:endParaRPr lang="en-US"/>
          </a:p>
        </p:txBody>
      </p:sp>
      <p:sp>
        <p:nvSpPr>
          <p:cNvPr id="12" name="Picture Placeholder 12">
            <a:extLst>
              <a:ext uri="{FF2B5EF4-FFF2-40B4-BE49-F238E27FC236}">
                <a16:creationId xmlns:a16="http://schemas.microsoft.com/office/drawing/2014/main" id="{22962176-AB28-264C-A8FF-E587D3B4EF3E}"/>
              </a:ext>
            </a:extLst>
          </p:cNvPr>
          <p:cNvSpPr>
            <a:spLocks noGrp="1"/>
          </p:cNvSpPr>
          <p:nvPr>
            <p:ph type="pic" sz="quarter" idx="18"/>
          </p:nvPr>
        </p:nvSpPr>
        <p:spPr>
          <a:xfrm>
            <a:off x="7814343" y="2068104"/>
            <a:ext cx="2160000" cy="2160000"/>
          </a:xfrm>
          <a:prstGeom prst="ellipse">
            <a:avLst/>
          </a:prstGeom>
          <a:solidFill>
            <a:schemeClr val="accent1"/>
          </a:solidFill>
        </p:spPr>
        <p:txBody>
          <a:bodyPr vert="horz" lIns="90000" tIns="46800" rIns="90000" bIns="46800" rtlCol="0" anchor="t">
            <a:normAutofit/>
          </a:bodyPr>
          <a:lstStyle>
            <a:lvl1pPr>
              <a:defRPr lang="en-US" sz="1100" dirty="0">
                <a:solidFill>
                  <a:schemeClr val="bg1"/>
                </a:solidFill>
              </a:defRPr>
            </a:lvl1pPr>
          </a:lstStyle>
          <a:p>
            <a:pPr marL="0" lvl="0" indent="0" algn="ctr">
              <a:buNone/>
            </a:pPr>
            <a:endParaRPr lang="en-US"/>
          </a:p>
        </p:txBody>
      </p:sp>
      <p:sp>
        <p:nvSpPr>
          <p:cNvPr id="13" name="Text Placeholder 10">
            <a:extLst>
              <a:ext uri="{FF2B5EF4-FFF2-40B4-BE49-F238E27FC236}">
                <a16:creationId xmlns:a16="http://schemas.microsoft.com/office/drawing/2014/main" id="{25D2F101-EEFD-5740-B146-066749CF7747}"/>
              </a:ext>
            </a:extLst>
          </p:cNvPr>
          <p:cNvSpPr>
            <a:spLocks noGrp="1"/>
          </p:cNvSpPr>
          <p:nvPr>
            <p:ph type="body" sz="quarter" idx="19" hasCustomPrompt="1"/>
          </p:nvPr>
        </p:nvSpPr>
        <p:spPr>
          <a:xfrm>
            <a:off x="7799468" y="4488161"/>
            <a:ext cx="2160000" cy="1080000"/>
          </a:xfrm>
          <a:prstGeom prst="rect">
            <a:avLst/>
          </a:prstGeom>
        </p:spPr>
        <p:txBody>
          <a:bodyPr vert="horz" lIns="90000" tIns="46800" rIns="90000" bIns="46800" rtlCol="0">
            <a:noAutofit/>
          </a:bodyPr>
          <a:lstStyle>
            <a:lvl1pPr marL="0" indent="0" algn="ctr">
              <a:buNone/>
              <a:defRPr lang="en-US" sz="1200" dirty="0"/>
            </a:lvl1pPr>
          </a:lstStyle>
          <a:p>
            <a:pPr marL="285750" lvl="0" indent="-285750" algn="ctr">
              <a:spcBef>
                <a:spcPts val="400"/>
              </a:spcBef>
            </a:pPr>
            <a:r>
              <a:rPr lang="en-US"/>
              <a:t>Click to edit text</a:t>
            </a:r>
          </a:p>
          <a:p>
            <a:pPr marL="285750" lvl="0" indent="-285750" algn="ctr">
              <a:spcBef>
                <a:spcPts val="400"/>
              </a:spcBef>
            </a:pPr>
            <a:endParaRPr lang="en-US"/>
          </a:p>
        </p:txBody>
      </p:sp>
      <p:sp>
        <p:nvSpPr>
          <p:cNvPr id="14" name="Title 7">
            <a:extLst>
              <a:ext uri="{FF2B5EF4-FFF2-40B4-BE49-F238E27FC236}">
                <a16:creationId xmlns:a16="http://schemas.microsoft.com/office/drawing/2014/main" id="{272506B0-5D4C-354C-9096-16589F2D0FFF}"/>
              </a:ext>
            </a:extLst>
          </p:cNvPr>
          <p:cNvSpPr>
            <a:spLocks noGrp="1"/>
          </p:cNvSpPr>
          <p:nvPr>
            <p:ph type="title" hasCustomPrompt="1"/>
          </p:nvPr>
        </p:nvSpPr>
        <p:spPr>
          <a:xfrm>
            <a:off x="550863" y="627241"/>
            <a:ext cx="11053762" cy="466911"/>
          </a:xfrm>
        </p:spPr>
        <p:txBody>
          <a:bodyPr>
            <a:noAutofit/>
          </a:bodyPr>
          <a:lstStyle>
            <a:lvl1pPr>
              <a:defRPr sz="2400" b="1" i="0">
                <a:latin typeface="Verdana" panose="020B0604030504040204" pitchFamily="34" charset="0"/>
              </a:defRPr>
            </a:lvl1pPr>
          </a:lstStyle>
          <a:p>
            <a:r>
              <a:rPr lang="en-US"/>
              <a:t>Click to edit slide title</a:t>
            </a:r>
          </a:p>
        </p:txBody>
      </p:sp>
      <p:sp>
        <p:nvSpPr>
          <p:cNvPr id="18" name="Slide Number Placeholder 3">
            <a:extLst>
              <a:ext uri="{FF2B5EF4-FFF2-40B4-BE49-F238E27FC236}">
                <a16:creationId xmlns:a16="http://schemas.microsoft.com/office/drawing/2014/main" id="{0077C8A4-F2B7-AF4C-8CDD-1215ABE35D45}"/>
              </a:ext>
            </a:extLst>
          </p:cNvPr>
          <p:cNvSpPr>
            <a:spLocks noGrp="1"/>
          </p:cNvSpPr>
          <p:nvPr>
            <p:ph type="sldNum" sz="quarter" idx="11"/>
          </p:nvPr>
        </p:nvSpPr>
        <p:spPr>
          <a:xfrm>
            <a:off x="11353050" y="6493979"/>
            <a:ext cx="374321" cy="216000"/>
          </a:xfrm>
        </p:spPr>
        <p:txBody>
          <a:bodyPr/>
          <a:lstStyle>
            <a:lvl1pPr>
              <a:defRPr>
                <a:solidFill>
                  <a:schemeClr val="tx1">
                    <a:alpha val="65000"/>
                  </a:schemeClr>
                </a:solidFill>
              </a:defRPr>
            </a:lvl1pPr>
          </a:lstStyle>
          <a:p>
            <a:fld id="{0B1F44A7-4017-4C40-8471-CBB8E1A65F48}" type="slidenum">
              <a:rPr lang="en-US" smtClean="0"/>
              <a:pPr/>
              <a:t>‹#›</a:t>
            </a:fld>
            <a:endParaRPr lang="en-US"/>
          </a:p>
        </p:txBody>
      </p:sp>
      <p:cxnSp>
        <p:nvCxnSpPr>
          <p:cNvPr id="22" name="Straight Connector 21">
            <a:extLst>
              <a:ext uri="{FF2B5EF4-FFF2-40B4-BE49-F238E27FC236}">
                <a16:creationId xmlns:a16="http://schemas.microsoft.com/office/drawing/2014/main" id="{CE9F88A7-0ED1-4F43-A536-409AD6F7D048}"/>
              </a:ext>
            </a:extLst>
          </p:cNvPr>
          <p:cNvCxnSpPr>
            <a:cxnSpLocks/>
          </p:cNvCxnSpPr>
          <p:nvPr userDrawn="1"/>
        </p:nvCxnSpPr>
        <p:spPr>
          <a:xfrm>
            <a:off x="1091045" y="6601979"/>
            <a:ext cx="10262005" cy="0"/>
          </a:xfrm>
          <a:prstGeom prst="line">
            <a:avLst/>
          </a:prstGeom>
          <a:ln w="9525">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pic>
        <p:nvPicPr>
          <p:cNvPr id="23" name="Picture 22" descr="A picture containing drawing&#10;&#10;Description automatically generated">
            <a:extLst>
              <a:ext uri="{FF2B5EF4-FFF2-40B4-BE49-F238E27FC236}">
                <a16:creationId xmlns:a16="http://schemas.microsoft.com/office/drawing/2014/main" id="{50DF4E70-E61A-5747-A696-C501072F85B7}"/>
              </a:ext>
            </a:extLst>
          </p:cNvPr>
          <p:cNvPicPr>
            <a:picLocks noChangeAspect="1"/>
          </p:cNvPicPr>
          <p:nvPr userDrawn="1"/>
        </p:nvPicPr>
        <p:blipFill rotWithShape="1">
          <a:blip r:embed="rId2" cstate="screen">
            <a:alphaModFix amt="66000"/>
            <a:extLst>
              <a:ext uri="{28A0092B-C50C-407E-A947-70E740481C1C}">
                <a14:useLocalDpi xmlns:a14="http://schemas.microsoft.com/office/drawing/2010/main"/>
              </a:ext>
            </a:extLst>
          </a:blip>
          <a:srcRect/>
          <a:stretch/>
        </p:blipFill>
        <p:spPr>
          <a:xfrm>
            <a:off x="525236" y="6553141"/>
            <a:ext cx="465124" cy="97676"/>
          </a:xfrm>
          <a:prstGeom prst="rect">
            <a:avLst/>
          </a:prstGeom>
        </p:spPr>
      </p:pic>
    </p:spTree>
    <p:extLst>
      <p:ext uri="{BB962C8B-B14F-4D97-AF65-F5344CB8AC3E}">
        <p14:creationId xmlns:p14="http://schemas.microsoft.com/office/powerpoint/2010/main" val="4666182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_3">
    <p:spTree>
      <p:nvGrpSpPr>
        <p:cNvPr id="1" name=""/>
        <p:cNvGrpSpPr/>
        <p:nvPr/>
      </p:nvGrpSpPr>
      <p:grpSpPr>
        <a:xfrm>
          <a:off x="0" y="0"/>
          <a:ext cx="0" cy="0"/>
          <a:chOff x="0" y="0"/>
          <a:chExt cx="0" cy="0"/>
        </a:xfrm>
      </p:grpSpPr>
      <p:pic>
        <p:nvPicPr>
          <p:cNvPr id="4" name="Picture 3" descr="A picture containing food, light&#10;&#10;Description automatically generated">
            <a:extLst>
              <a:ext uri="{FF2B5EF4-FFF2-40B4-BE49-F238E27FC236}">
                <a16:creationId xmlns:a16="http://schemas.microsoft.com/office/drawing/2014/main" id="{9E9759B4-A6BA-554F-B14C-77196F8773D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D8CB286F-49AB-3641-93F6-CF55DE77CC3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44150" y="6044025"/>
            <a:ext cx="1260474" cy="264700"/>
          </a:xfrm>
          <a:prstGeom prst="rect">
            <a:avLst/>
          </a:prstGeom>
        </p:spPr>
      </p:pic>
      <p:sp>
        <p:nvSpPr>
          <p:cNvPr id="13" name="Text Placeholder 4">
            <a:extLst>
              <a:ext uri="{FF2B5EF4-FFF2-40B4-BE49-F238E27FC236}">
                <a16:creationId xmlns:a16="http://schemas.microsoft.com/office/drawing/2014/main" id="{3CA4E98E-5624-904D-8963-2897EF20D5E3}"/>
              </a:ext>
            </a:extLst>
          </p:cNvPr>
          <p:cNvSpPr>
            <a:spLocks noGrp="1"/>
          </p:cNvSpPr>
          <p:nvPr>
            <p:ph type="body" sz="quarter" idx="11" hasCustomPrompt="1"/>
          </p:nvPr>
        </p:nvSpPr>
        <p:spPr>
          <a:xfrm>
            <a:off x="1200151" y="2404370"/>
            <a:ext cx="6227762" cy="1651330"/>
          </a:xfrm>
        </p:spPr>
        <p:txBody>
          <a:bodyPr lIns="0" tIns="0" bIns="0" anchor="b">
            <a:noAutofit/>
          </a:bodyPr>
          <a:lstStyle>
            <a:lvl1pPr marL="0" indent="0">
              <a:buNone/>
              <a:defRPr sz="4800" b="1" i="0">
                <a:latin typeface="Verdana" panose="020B0604030504040204" pitchFamily="34" charset="0"/>
              </a:defRPr>
            </a:lvl1pPr>
          </a:lstStyle>
          <a:p>
            <a:pPr lvl="0"/>
            <a:r>
              <a:rPr lang="en-GB"/>
              <a:t>Presentation title here</a:t>
            </a:r>
            <a:endParaRPr lang="en-US"/>
          </a:p>
        </p:txBody>
      </p:sp>
      <p:sp>
        <p:nvSpPr>
          <p:cNvPr id="14" name="Text Placeholder 4">
            <a:extLst>
              <a:ext uri="{FF2B5EF4-FFF2-40B4-BE49-F238E27FC236}">
                <a16:creationId xmlns:a16="http://schemas.microsoft.com/office/drawing/2014/main" id="{47A0A9E6-1D75-E14A-9BD3-A2C47A074B9C}"/>
              </a:ext>
            </a:extLst>
          </p:cNvPr>
          <p:cNvSpPr>
            <a:spLocks noGrp="1"/>
          </p:cNvSpPr>
          <p:nvPr>
            <p:ph type="body" sz="quarter" idx="12" hasCustomPrompt="1"/>
          </p:nvPr>
        </p:nvSpPr>
        <p:spPr>
          <a:xfrm>
            <a:off x="1200150" y="4237038"/>
            <a:ext cx="6227762" cy="490537"/>
          </a:xfrm>
        </p:spPr>
        <p:txBody>
          <a:bodyPr lIns="0" tIns="0" bIns="0" anchor="t">
            <a:normAutofit/>
          </a:bodyPr>
          <a:lstStyle>
            <a:lvl1pPr marL="0" indent="0">
              <a:buNone/>
              <a:defRPr sz="2400" b="0" i="0">
                <a:latin typeface="Verdana" panose="020B0604030504040204" pitchFamily="34" charset="0"/>
              </a:defRPr>
            </a:lvl1pPr>
          </a:lstStyle>
          <a:p>
            <a:pPr lvl="0"/>
            <a:r>
              <a:rPr lang="en-GB"/>
              <a:t>Subtitle or date</a:t>
            </a:r>
            <a:endParaRPr lang="en-US"/>
          </a:p>
        </p:txBody>
      </p:sp>
    </p:spTree>
    <p:extLst>
      <p:ext uri="{BB962C8B-B14F-4D97-AF65-F5344CB8AC3E}">
        <p14:creationId xmlns:p14="http://schemas.microsoft.com/office/powerpoint/2010/main" val="22461367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_4 images">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DC5DC634-F781-5442-9C5C-EED7074E2D66}"/>
              </a:ext>
            </a:extLst>
          </p:cNvPr>
          <p:cNvSpPr>
            <a:spLocks noGrp="1"/>
          </p:cNvSpPr>
          <p:nvPr>
            <p:ph type="body" sz="quarter" idx="12" hasCustomPrompt="1"/>
          </p:nvPr>
        </p:nvSpPr>
        <p:spPr>
          <a:xfrm>
            <a:off x="3595754" y="4488161"/>
            <a:ext cx="2160000" cy="1080000"/>
          </a:xfrm>
          <a:prstGeom prst="rect">
            <a:avLst/>
          </a:prstGeom>
        </p:spPr>
        <p:txBody>
          <a:bodyPr vert="horz" lIns="90000" tIns="46800" rIns="90000" bIns="46800" rtlCol="0">
            <a:noAutofit/>
          </a:bodyPr>
          <a:lstStyle>
            <a:lvl1pPr marL="0" indent="0" algn="ctr">
              <a:buNone/>
              <a:defRPr lang="en-US" sz="1200" dirty="0"/>
            </a:lvl1pPr>
          </a:lstStyle>
          <a:p>
            <a:pPr marL="285750" lvl="0" indent="-285750" algn="ctr">
              <a:spcBef>
                <a:spcPts val="400"/>
              </a:spcBef>
            </a:pPr>
            <a:r>
              <a:rPr lang="en-US"/>
              <a:t>Click to edit text</a:t>
            </a:r>
          </a:p>
        </p:txBody>
      </p:sp>
      <p:sp>
        <p:nvSpPr>
          <p:cNvPr id="10" name="Picture Placeholder 12">
            <a:extLst>
              <a:ext uri="{FF2B5EF4-FFF2-40B4-BE49-F238E27FC236}">
                <a16:creationId xmlns:a16="http://schemas.microsoft.com/office/drawing/2014/main" id="{036BDFBB-EAC9-AD4A-84D1-0E3355A25940}"/>
              </a:ext>
            </a:extLst>
          </p:cNvPr>
          <p:cNvSpPr>
            <a:spLocks noGrp="1"/>
          </p:cNvSpPr>
          <p:nvPr>
            <p:ph type="pic" sz="quarter" idx="13"/>
          </p:nvPr>
        </p:nvSpPr>
        <p:spPr>
          <a:xfrm>
            <a:off x="3590904" y="2068104"/>
            <a:ext cx="2160000" cy="2160000"/>
          </a:xfrm>
          <a:prstGeom prst="ellipse">
            <a:avLst/>
          </a:prstGeom>
          <a:solidFill>
            <a:schemeClr val="accent1"/>
          </a:solidFill>
        </p:spPr>
        <p:txBody>
          <a:bodyPr vert="horz" lIns="90000" tIns="46800" rIns="90000" bIns="46800" rtlCol="0" anchor="t">
            <a:normAutofit/>
          </a:bodyPr>
          <a:lstStyle>
            <a:lvl1pPr>
              <a:defRPr lang="en-US" sz="1100">
                <a:solidFill>
                  <a:schemeClr val="bg1"/>
                </a:solidFill>
              </a:defRPr>
            </a:lvl1pPr>
          </a:lstStyle>
          <a:p>
            <a:pPr marL="0" lvl="0" indent="0" algn="ctr">
              <a:buNone/>
            </a:pPr>
            <a:endParaRPr lang="en-US"/>
          </a:p>
        </p:txBody>
      </p:sp>
      <p:sp>
        <p:nvSpPr>
          <p:cNvPr id="16" name="Picture Placeholder 12">
            <a:extLst>
              <a:ext uri="{FF2B5EF4-FFF2-40B4-BE49-F238E27FC236}">
                <a16:creationId xmlns:a16="http://schemas.microsoft.com/office/drawing/2014/main" id="{1617A87C-2494-9847-AA0A-42E8C52CF1B8}"/>
              </a:ext>
            </a:extLst>
          </p:cNvPr>
          <p:cNvSpPr>
            <a:spLocks noGrp="1"/>
          </p:cNvSpPr>
          <p:nvPr>
            <p:ph type="pic" sz="quarter" idx="14"/>
          </p:nvPr>
        </p:nvSpPr>
        <p:spPr>
          <a:xfrm>
            <a:off x="6478282" y="2068104"/>
            <a:ext cx="2160000" cy="2160000"/>
          </a:xfrm>
          <a:prstGeom prst="ellipse">
            <a:avLst/>
          </a:prstGeom>
          <a:solidFill>
            <a:schemeClr val="accent1"/>
          </a:solidFill>
        </p:spPr>
        <p:txBody>
          <a:bodyPr vert="horz" lIns="90000" tIns="46800" rIns="90000" bIns="46800" rtlCol="0" anchor="t">
            <a:normAutofit/>
          </a:bodyPr>
          <a:lstStyle>
            <a:lvl1pPr>
              <a:defRPr lang="en-US" sz="1100">
                <a:solidFill>
                  <a:schemeClr val="bg1"/>
                </a:solidFill>
              </a:defRPr>
            </a:lvl1pPr>
          </a:lstStyle>
          <a:p>
            <a:pPr marL="0" lvl="0" indent="0" algn="ctr">
              <a:buNone/>
            </a:pPr>
            <a:endParaRPr lang="en-US"/>
          </a:p>
        </p:txBody>
      </p:sp>
      <p:sp>
        <p:nvSpPr>
          <p:cNvPr id="19" name="Text Placeholder 10">
            <a:extLst>
              <a:ext uri="{FF2B5EF4-FFF2-40B4-BE49-F238E27FC236}">
                <a16:creationId xmlns:a16="http://schemas.microsoft.com/office/drawing/2014/main" id="{345ADCFC-4ABF-C44C-BF7B-CD386819D996}"/>
              </a:ext>
            </a:extLst>
          </p:cNvPr>
          <p:cNvSpPr>
            <a:spLocks noGrp="1"/>
          </p:cNvSpPr>
          <p:nvPr>
            <p:ph type="body" sz="quarter" idx="17" hasCustomPrompt="1"/>
          </p:nvPr>
        </p:nvSpPr>
        <p:spPr>
          <a:xfrm>
            <a:off x="6487982" y="4488161"/>
            <a:ext cx="2160000" cy="1080000"/>
          </a:xfrm>
          <a:prstGeom prst="rect">
            <a:avLst/>
          </a:prstGeom>
        </p:spPr>
        <p:txBody>
          <a:bodyPr vert="horz" lIns="90000" tIns="46800" rIns="90000" bIns="46800" rtlCol="0">
            <a:noAutofit/>
          </a:bodyPr>
          <a:lstStyle>
            <a:lvl1pPr marL="0" indent="0" algn="ctr">
              <a:buNone/>
              <a:defRPr lang="en-US" sz="1200" dirty="0"/>
            </a:lvl1pPr>
          </a:lstStyle>
          <a:p>
            <a:pPr marL="285750" lvl="0" indent="-285750" algn="ctr">
              <a:spcBef>
                <a:spcPts val="400"/>
              </a:spcBef>
            </a:pPr>
            <a:r>
              <a:rPr lang="en-US"/>
              <a:t>Click to edit text</a:t>
            </a:r>
          </a:p>
          <a:p>
            <a:pPr marL="285750" lvl="0" indent="-285750" algn="ctr">
              <a:spcBef>
                <a:spcPts val="400"/>
              </a:spcBef>
            </a:pPr>
            <a:endParaRPr lang="en-US"/>
          </a:p>
        </p:txBody>
      </p:sp>
      <p:sp>
        <p:nvSpPr>
          <p:cNvPr id="12" name="Picture Placeholder 12">
            <a:extLst>
              <a:ext uri="{FF2B5EF4-FFF2-40B4-BE49-F238E27FC236}">
                <a16:creationId xmlns:a16="http://schemas.microsoft.com/office/drawing/2014/main" id="{22962176-AB28-264C-A8FF-E587D3B4EF3E}"/>
              </a:ext>
            </a:extLst>
          </p:cNvPr>
          <p:cNvSpPr>
            <a:spLocks noGrp="1"/>
          </p:cNvSpPr>
          <p:nvPr>
            <p:ph type="pic" sz="quarter" idx="18"/>
          </p:nvPr>
        </p:nvSpPr>
        <p:spPr>
          <a:xfrm>
            <a:off x="9365661" y="2068104"/>
            <a:ext cx="2160000" cy="2160000"/>
          </a:xfrm>
          <a:prstGeom prst="ellipse">
            <a:avLst/>
          </a:prstGeom>
          <a:solidFill>
            <a:schemeClr val="accent1"/>
          </a:solidFill>
        </p:spPr>
        <p:txBody>
          <a:bodyPr vert="horz" lIns="90000" tIns="46800" rIns="90000" bIns="46800" rtlCol="0" anchor="t">
            <a:normAutofit/>
          </a:bodyPr>
          <a:lstStyle>
            <a:lvl1pPr>
              <a:defRPr lang="en-US" sz="1100">
                <a:solidFill>
                  <a:schemeClr val="bg1"/>
                </a:solidFill>
              </a:defRPr>
            </a:lvl1pPr>
          </a:lstStyle>
          <a:p>
            <a:pPr marL="0" lvl="0" indent="0" algn="ctr">
              <a:buNone/>
            </a:pPr>
            <a:endParaRPr lang="en-US"/>
          </a:p>
        </p:txBody>
      </p:sp>
      <p:sp>
        <p:nvSpPr>
          <p:cNvPr id="13" name="Text Placeholder 10">
            <a:extLst>
              <a:ext uri="{FF2B5EF4-FFF2-40B4-BE49-F238E27FC236}">
                <a16:creationId xmlns:a16="http://schemas.microsoft.com/office/drawing/2014/main" id="{25D2F101-EEFD-5740-B146-066749CF7747}"/>
              </a:ext>
            </a:extLst>
          </p:cNvPr>
          <p:cNvSpPr>
            <a:spLocks noGrp="1"/>
          </p:cNvSpPr>
          <p:nvPr>
            <p:ph type="body" sz="quarter" idx="19" hasCustomPrompt="1"/>
          </p:nvPr>
        </p:nvSpPr>
        <p:spPr>
          <a:xfrm>
            <a:off x="9380210" y="4488161"/>
            <a:ext cx="2160000" cy="1080000"/>
          </a:xfrm>
          <a:prstGeom prst="rect">
            <a:avLst/>
          </a:prstGeom>
        </p:spPr>
        <p:txBody>
          <a:bodyPr vert="horz" lIns="90000" tIns="46800" rIns="90000" bIns="46800" rtlCol="0">
            <a:noAutofit/>
          </a:bodyPr>
          <a:lstStyle>
            <a:lvl1pPr marL="0" indent="0" algn="ctr">
              <a:buNone/>
              <a:defRPr lang="en-US" sz="1200" dirty="0"/>
            </a:lvl1pPr>
          </a:lstStyle>
          <a:p>
            <a:pPr marL="285750" lvl="0" indent="-285750" algn="ctr">
              <a:spcBef>
                <a:spcPts val="400"/>
              </a:spcBef>
            </a:pPr>
            <a:r>
              <a:rPr lang="en-US"/>
              <a:t>Click to edit text</a:t>
            </a:r>
          </a:p>
          <a:p>
            <a:pPr marL="285750" lvl="0" indent="-285750" algn="ctr">
              <a:spcBef>
                <a:spcPts val="400"/>
              </a:spcBef>
            </a:pPr>
            <a:endParaRPr lang="en-US"/>
          </a:p>
        </p:txBody>
      </p:sp>
      <p:sp>
        <p:nvSpPr>
          <p:cNvPr id="14" name="Text Placeholder 10">
            <a:extLst>
              <a:ext uri="{FF2B5EF4-FFF2-40B4-BE49-F238E27FC236}">
                <a16:creationId xmlns:a16="http://schemas.microsoft.com/office/drawing/2014/main" id="{CCD1A16A-85B3-194E-8BD8-83E446789CAE}"/>
              </a:ext>
            </a:extLst>
          </p:cNvPr>
          <p:cNvSpPr>
            <a:spLocks noGrp="1"/>
          </p:cNvSpPr>
          <p:nvPr>
            <p:ph type="body" sz="quarter" idx="20" hasCustomPrompt="1"/>
          </p:nvPr>
        </p:nvSpPr>
        <p:spPr>
          <a:xfrm>
            <a:off x="703526" y="4488161"/>
            <a:ext cx="2160000" cy="1080000"/>
          </a:xfrm>
          <a:prstGeom prst="rect">
            <a:avLst/>
          </a:prstGeom>
        </p:spPr>
        <p:txBody>
          <a:bodyPr vert="horz" lIns="90000" tIns="46800" rIns="90000" bIns="46800" rtlCol="0">
            <a:noAutofit/>
          </a:bodyPr>
          <a:lstStyle>
            <a:lvl1pPr marL="0" indent="0" algn="ctr">
              <a:buNone/>
              <a:defRPr lang="en-US" sz="1200" dirty="0"/>
            </a:lvl1pPr>
          </a:lstStyle>
          <a:p>
            <a:pPr marL="285750" lvl="0" indent="-285750" algn="ctr">
              <a:spcBef>
                <a:spcPts val="400"/>
              </a:spcBef>
            </a:pPr>
            <a:r>
              <a:rPr lang="en-US"/>
              <a:t>Click to edit text</a:t>
            </a:r>
          </a:p>
        </p:txBody>
      </p:sp>
      <p:sp>
        <p:nvSpPr>
          <p:cNvPr id="15" name="Picture Placeholder 12">
            <a:extLst>
              <a:ext uri="{FF2B5EF4-FFF2-40B4-BE49-F238E27FC236}">
                <a16:creationId xmlns:a16="http://schemas.microsoft.com/office/drawing/2014/main" id="{9AAA25CD-13BD-1B49-8C5F-07002E4B0222}"/>
              </a:ext>
            </a:extLst>
          </p:cNvPr>
          <p:cNvSpPr>
            <a:spLocks noGrp="1"/>
          </p:cNvSpPr>
          <p:nvPr>
            <p:ph type="pic" sz="quarter" idx="21"/>
          </p:nvPr>
        </p:nvSpPr>
        <p:spPr>
          <a:xfrm>
            <a:off x="703526" y="2068104"/>
            <a:ext cx="2160000" cy="2160000"/>
          </a:xfrm>
          <a:prstGeom prst="ellipse">
            <a:avLst/>
          </a:prstGeom>
          <a:solidFill>
            <a:schemeClr val="accent1"/>
          </a:solidFill>
        </p:spPr>
        <p:txBody>
          <a:bodyPr vert="horz" lIns="90000" tIns="46800" rIns="90000" bIns="46800" rtlCol="0" anchor="t">
            <a:normAutofit/>
          </a:bodyPr>
          <a:lstStyle>
            <a:lvl1pPr>
              <a:defRPr lang="en-US" sz="1100">
                <a:solidFill>
                  <a:schemeClr val="bg1"/>
                </a:solidFill>
              </a:defRPr>
            </a:lvl1pPr>
          </a:lstStyle>
          <a:p>
            <a:pPr marL="0" lvl="0" indent="0" algn="ctr">
              <a:buNone/>
            </a:pPr>
            <a:endParaRPr lang="en-US"/>
          </a:p>
        </p:txBody>
      </p:sp>
      <p:sp>
        <p:nvSpPr>
          <p:cNvPr id="23" name="Slide Number Placeholder 3">
            <a:extLst>
              <a:ext uri="{FF2B5EF4-FFF2-40B4-BE49-F238E27FC236}">
                <a16:creationId xmlns:a16="http://schemas.microsoft.com/office/drawing/2014/main" id="{5969244A-B21C-514B-A9A0-B475F1206EC8}"/>
              </a:ext>
            </a:extLst>
          </p:cNvPr>
          <p:cNvSpPr>
            <a:spLocks noGrp="1"/>
          </p:cNvSpPr>
          <p:nvPr>
            <p:ph type="sldNum" sz="quarter" idx="11"/>
          </p:nvPr>
        </p:nvSpPr>
        <p:spPr>
          <a:xfrm>
            <a:off x="11353050" y="6493979"/>
            <a:ext cx="374321" cy="216000"/>
          </a:xfrm>
        </p:spPr>
        <p:txBody>
          <a:bodyPr/>
          <a:lstStyle>
            <a:lvl1pPr>
              <a:defRPr>
                <a:solidFill>
                  <a:schemeClr val="tx1">
                    <a:alpha val="65000"/>
                  </a:schemeClr>
                </a:solidFill>
              </a:defRPr>
            </a:lvl1pPr>
          </a:lstStyle>
          <a:p>
            <a:fld id="{0B1F44A7-4017-4C40-8471-CBB8E1A65F48}" type="slidenum">
              <a:rPr lang="en-US" smtClean="0"/>
              <a:pPr/>
              <a:t>‹#›</a:t>
            </a:fld>
            <a:endParaRPr lang="en-US"/>
          </a:p>
        </p:txBody>
      </p:sp>
      <p:cxnSp>
        <p:nvCxnSpPr>
          <p:cNvPr id="24" name="Straight Connector 23">
            <a:extLst>
              <a:ext uri="{FF2B5EF4-FFF2-40B4-BE49-F238E27FC236}">
                <a16:creationId xmlns:a16="http://schemas.microsoft.com/office/drawing/2014/main" id="{791A8D77-E438-4A4A-B506-FC2270F761A9}"/>
              </a:ext>
            </a:extLst>
          </p:cNvPr>
          <p:cNvCxnSpPr>
            <a:cxnSpLocks/>
          </p:cNvCxnSpPr>
          <p:nvPr userDrawn="1"/>
        </p:nvCxnSpPr>
        <p:spPr>
          <a:xfrm>
            <a:off x="1091045" y="6601979"/>
            <a:ext cx="10262005" cy="0"/>
          </a:xfrm>
          <a:prstGeom prst="line">
            <a:avLst/>
          </a:prstGeom>
          <a:ln w="9525">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pic>
        <p:nvPicPr>
          <p:cNvPr id="25" name="Picture 24" descr="A picture containing drawing&#10;&#10;Description automatically generated">
            <a:extLst>
              <a:ext uri="{FF2B5EF4-FFF2-40B4-BE49-F238E27FC236}">
                <a16:creationId xmlns:a16="http://schemas.microsoft.com/office/drawing/2014/main" id="{91203FC0-FAB8-9545-A692-EFA642898AA1}"/>
              </a:ext>
            </a:extLst>
          </p:cNvPr>
          <p:cNvPicPr>
            <a:picLocks noChangeAspect="1"/>
          </p:cNvPicPr>
          <p:nvPr userDrawn="1"/>
        </p:nvPicPr>
        <p:blipFill rotWithShape="1">
          <a:blip r:embed="rId2" cstate="screen">
            <a:alphaModFix amt="66000"/>
            <a:extLst>
              <a:ext uri="{28A0092B-C50C-407E-A947-70E740481C1C}">
                <a14:useLocalDpi xmlns:a14="http://schemas.microsoft.com/office/drawing/2010/main"/>
              </a:ext>
            </a:extLst>
          </a:blip>
          <a:srcRect/>
          <a:stretch/>
        </p:blipFill>
        <p:spPr>
          <a:xfrm>
            <a:off x="525236" y="6553141"/>
            <a:ext cx="465124" cy="97676"/>
          </a:xfrm>
          <a:prstGeom prst="rect">
            <a:avLst/>
          </a:prstGeom>
        </p:spPr>
      </p:pic>
      <p:sp>
        <p:nvSpPr>
          <p:cNvPr id="26" name="Title 7">
            <a:extLst>
              <a:ext uri="{FF2B5EF4-FFF2-40B4-BE49-F238E27FC236}">
                <a16:creationId xmlns:a16="http://schemas.microsoft.com/office/drawing/2014/main" id="{AA3EE9BD-2ABB-B442-B13B-400F1DEE0D78}"/>
              </a:ext>
            </a:extLst>
          </p:cNvPr>
          <p:cNvSpPr>
            <a:spLocks noGrp="1"/>
          </p:cNvSpPr>
          <p:nvPr>
            <p:ph type="title" hasCustomPrompt="1"/>
          </p:nvPr>
        </p:nvSpPr>
        <p:spPr>
          <a:xfrm>
            <a:off x="550863" y="627241"/>
            <a:ext cx="11053762" cy="466911"/>
          </a:xfrm>
        </p:spPr>
        <p:txBody>
          <a:bodyPr>
            <a:noAutofit/>
          </a:bodyPr>
          <a:lstStyle>
            <a:lvl1pPr>
              <a:defRPr sz="2400" b="1" i="0">
                <a:latin typeface="Verdana" panose="020B0604030504040204" pitchFamily="34" charset="0"/>
              </a:defRPr>
            </a:lvl1pPr>
          </a:lstStyle>
          <a:p>
            <a:r>
              <a:rPr lang="en-US"/>
              <a:t>Click to edit slide title</a:t>
            </a:r>
          </a:p>
        </p:txBody>
      </p:sp>
    </p:spTree>
    <p:extLst>
      <p:ext uri="{BB962C8B-B14F-4D97-AF65-F5344CB8AC3E}">
        <p14:creationId xmlns:p14="http://schemas.microsoft.com/office/powerpoint/2010/main" val="42287502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_1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697CC306-7028-D048-9CAF-6792C0AE3474}"/>
              </a:ext>
            </a:extLst>
          </p:cNvPr>
          <p:cNvSpPr>
            <a:spLocks noGrp="1"/>
          </p:cNvSpPr>
          <p:nvPr>
            <p:ph type="pic" sz="quarter" idx="13"/>
          </p:nvPr>
        </p:nvSpPr>
        <p:spPr>
          <a:xfrm>
            <a:off x="7535864" y="0"/>
            <a:ext cx="4656136" cy="6858000"/>
          </a:xfrm>
          <a:prstGeom prst="rect">
            <a:avLst/>
          </a:prstGeom>
          <a:solidFill>
            <a:schemeClr val="accent1"/>
          </a:solidFill>
        </p:spPr>
        <p:txBody>
          <a:bodyPr vert="horz" lIns="90000" tIns="46800" rIns="90000" bIns="46800" rtlCol="0" anchor="t">
            <a:normAutofit/>
          </a:bodyPr>
          <a:lstStyle>
            <a:lvl1pPr>
              <a:defRPr lang="en-US" sz="1100">
                <a:solidFill>
                  <a:schemeClr val="bg1"/>
                </a:solidFill>
              </a:defRPr>
            </a:lvl1pPr>
          </a:lstStyle>
          <a:p>
            <a:pPr marL="0" lvl="0" indent="0" algn="ctr">
              <a:buNone/>
            </a:pPr>
            <a:endParaRPr lang="en-US"/>
          </a:p>
        </p:txBody>
      </p:sp>
      <p:sp>
        <p:nvSpPr>
          <p:cNvPr id="14" name="Slide Number Placeholder 3">
            <a:extLst>
              <a:ext uri="{FF2B5EF4-FFF2-40B4-BE49-F238E27FC236}">
                <a16:creationId xmlns:a16="http://schemas.microsoft.com/office/drawing/2014/main" id="{7772D0F1-8942-964A-BAD6-7DEA58050CD8}"/>
              </a:ext>
            </a:extLst>
          </p:cNvPr>
          <p:cNvSpPr>
            <a:spLocks noGrp="1"/>
          </p:cNvSpPr>
          <p:nvPr>
            <p:ph type="sldNum" sz="quarter" idx="11"/>
          </p:nvPr>
        </p:nvSpPr>
        <p:spPr>
          <a:xfrm>
            <a:off x="7059102" y="6493979"/>
            <a:ext cx="374321" cy="216000"/>
          </a:xfrm>
        </p:spPr>
        <p:txBody>
          <a:bodyPr/>
          <a:lstStyle>
            <a:lvl1pPr>
              <a:defRPr>
                <a:solidFill>
                  <a:schemeClr val="tx1">
                    <a:alpha val="65000"/>
                  </a:schemeClr>
                </a:solidFill>
              </a:defRPr>
            </a:lvl1pPr>
          </a:lstStyle>
          <a:p>
            <a:fld id="{0B1F44A7-4017-4C40-8471-CBB8E1A65F48}" type="slidenum">
              <a:rPr lang="en-US" smtClean="0"/>
              <a:pPr/>
              <a:t>‹#›</a:t>
            </a:fld>
            <a:endParaRPr lang="en-US"/>
          </a:p>
        </p:txBody>
      </p:sp>
      <p:sp>
        <p:nvSpPr>
          <p:cNvPr id="18" name="Text Placeholder 10">
            <a:extLst>
              <a:ext uri="{FF2B5EF4-FFF2-40B4-BE49-F238E27FC236}">
                <a16:creationId xmlns:a16="http://schemas.microsoft.com/office/drawing/2014/main" id="{E1F4776C-4E00-7549-AE2D-84B1351FA1BF}"/>
              </a:ext>
            </a:extLst>
          </p:cNvPr>
          <p:cNvSpPr>
            <a:spLocks noGrp="1"/>
          </p:cNvSpPr>
          <p:nvPr>
            <p:ph type="body" sz="quarter" idx="12" hasCustomPrompt="1"/>
          </p:nvPr>
        </p:nvSpPr>
        <p:spPr>
          <a:xfrm>
            <a:off x="550863" y="1457322"/>
            <a:ext cx="6298511" cy="4675760"/>
          </a:xfrm>
          <a:prstGeom prst="rect">
            <a:avLst/>
          </a:prstGeom>
        </p:spPr>
        <p:txBody>
          <a:bodyPr vert="horz" lIns="90000" tIns="46800" rIns="90000" bIns="46800" rtlCol="0">
            <a:noAutofit/>
          </a:bodyPr>
          <a:lstStyle>
            <a:lvl1pPr>
              <a:lnSpc>
                <a:spcPct val="150000"/>
              </a:lnSpc>
              <a:spcBef>
                <a:spcPts val="600"/>
              </a:spcBef>
              <a:spcAft>
                <a:spcPts val="600"/>
              </a:spcAft>
              <a:defRPr lang="en-US" dirty="0"/>
            </a:lvl1pPr>
          </a:lstStyle>
          <a:p>
            <a:pPr marL="0" lvl="0" indent="0">
              <a:lnSpc>
                <a:spcPct val="150000"/>
              </a:lnSpc>
              <a:buNone/>
            </a:pPr>
            <a:r>
              <a:rPr lang="en-US"/>
              <a:t>Click to add text</a:t>
            </a:r>
          </a:p>
        </p:txBody>
      </p:sp>
      <p:cxnSp>
        <p:nvCxnSpPr>
          <p:cNvPr id="8" name="Straight Connector 7">
            <a:extLst>
              <a:ext uri="{FF2B5EF4-FFF2-40B4-BE49-F238E27FC236}">
                <a16:creationId xmlns:a16="http://schemas.microsoft.com/office/drawing/2014/main" id="{84830D6E-CB79-5141-A16E-1825C3510836}"/>
              </a:ext>
            </a:extLst>
          </p:cNvPr>
          <p:cNvCxnSpPr>
            <a:cxnSpLocks/>
            <a:endCxn id="14" idx="1"/>
          </p:cNvCxnSpPr>
          <p:nvPr userDrawn="1"/>
        </p:nvCxnSpPr>
        <p:spPr>
          <a:xfrm>
            <a:off x="1091045" y="6601979"/>
            <a:ext cx="5968057" cy="0"/>
          </a:xfrm>
          <a:prstGeom prst="line">
            <a:avLst/>
          </a:prstGeom>
          <a:ln w="9525">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pic>
        <p:nvPicPr>
          <p:cNvPr id="9" name="Picture 8" descr="A picture containing drawing&#10;&#10;Description automatically generated">
            <a:extLst>
              <a:ext uri="{FF2B5EF4-FFF2-40B4-BE49-F238E27FC236}">
                <a16:creationId xmlns:a16="http://schemas.microsoft.com/office/drawing/2014/main" id="{870B9E6D-5CE6-1943-9330-19D3059BD468}"/>
              </a:ext>
            </a:extLst>
          </p:cNvPr>
          <p:cNvPicPr>
            <a:picLocks noChangeAspect="1"/>
          </p:cNvPicPr>
          <p:nvPr userDrawn="1"/>
        </p:nvPicPr>
        <p:blipFill rotWithShape="1">
          <a:blip r:embed="rId2" cstate="screen">
            <a:alphaModFix amt="66000"/>
            <a:extLst>
              <a:ext uri="{28A0092B-C50C-407E-A947-70E740481C1C}">
                <a14:useLocalDpi xmlns:a14="http://schemas.microsoft.com/office/drawing/2010/main"/>
              </a:ext>
            </a:extLst>
          </a:blip>
          <a:srcRect/>
          <a:stretch/>
        </p:blipFill>
        <p:spPr>
          <a:xfrm>
            <a:off x="525236" y="6553141"/>
            <a:ext cx="465124" cy="97676"/>
          </a:xfrm>
          <a:prstGeom prst="rect">
            <a:avLst/>
          </a:prstGeom>
        </p:spPr>
      </p:pic>
      <p:sp>
        <p:nvSpPr>
          <p:cNvPr id="12" name="Title 7">
            <a:extLst>
              <a:ext uri="{FF2B5EF4-FFF2-40B4-BE49-F238E27FC236}">
                <a16:creationId xmlns:a16="http://schemas.microsoft.com/office/drawing/2014/main" id="{AC218462-40ED-2442-829D-8444B93920A3}"/>
              </a:ext>
            </a:extLst>
          </p:cNvPr>
          <p:cNvSpPr>
            <a:spLocks noGrp="1"/>
          </p:cNvSpPr>
          <p:nvPr>
            <p:ph type="title" hasCustomPrompt="1"/>
          </p:nvPr>
        </p:nvSpPr>
        <p:spPr>
          <a:xfrm>
            <a:off x="550863" y="627241"/>
            <a:ext cx="6298511" cy="466911"/>
          </a:xfrm>
        </p:spPr>
        <p:txBody>
          <a:bodyPr>
            <a:noAutofit/>
          </a:bodyPr>
          <a:lstStyle>
            <a:lvl1pPr>
              <a:defRPr sz="2400" b="1" i="0">
                <a:latin typeface="Verdana" panose="020B0604030504040204" pitchFamily="34" charset="0"/>
              </a:defRPr>
            </a:lvl1pPr>
          </a:lstStyle>
          <a:p>
            <a:r>
              <a:rPr lang="en-US"/>
              <a:t>Click to edit slide title</a:t>
            </a:r>
          </a:p>
        </p:txBody>
      </p:sp>
    </p:spTree>
    <p:extLst>
      <p:ext uri="{BB962C8B-B14F-4D97-AF65-F5344CB8AC3E}">
        <p14:creationId xmlns:p14="http://schemas.microsoft.com/office/powerpoint/2010/main" val="22638388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_1 image (half)">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697CC306-7028-D048-9CAF-6792C0AE3474}"/>
              </a:ext>
            </a:extLst>
          </p:cNvPr>
          <p:cNvSpPr>
            <a:spLocks noGrp="1"/>
          </p:cNvSpPr>
          <p:nvPr>
            <p:ph type="pic" sz="quarter" idx="13"/>
          </p:nvPr>
        </p:nvSpPr>
        <p:spPr>
          <a:xfrm>
            <a:off x="6167438" y="0"/>
            <a:ext cx="6024561" cy="6858000"/>
          </a:xfrm>
          <a:prstGeom prst="rect">
            <a:avLst/>
          </a:prstGeom>
          <a:solidFill>
            <a:schemeClr val="accent1"/>
          </a:solidFill>
        </p:spPr>
        <p:txBody>
          <a:bodyPr vert="horz" lIns="90000" tIns="46800" rIns="90000" bIns="46800" rtlCol="0" anchor="t">
            <a:normAutofit/>
          </a:bodyPr>
          <a:lstStyle>
            <a:lvl1pPr algn="l">
              <a:defRPr lang="en-US" sz="1100">
                <a:solidFill>
                  <a:schemeClr val="bg1"/>
                </a:solidFill>
              </a:defRPr>
            </a:lvl1pPr>
          </a:lstStyle>
          <a:p>
            <a:pPr marL="0" lvl="0" indent="0" algn="ctr">
              <a:buNone/>
            </a:pPr>
            <a:endParaRPr lang="en-US"/>
          </a:p>
        </p:txBody>
      </p:sp>
      <p:sp>
        <p:nvSpPr>
          <p:cNvPr id="14" name="Slide Number Placeholder 3">
            <a:extLst>
              <a:ext uri="{FF2B5EF4-FFF2-40B4-BE49-F238E27FC236}">
                <a16:creationId xmlns:a16="http://schemas.microsoft.com/office/drawing/2014/main" id="{0CD0FC81-BA8D-E340-BAF7-35CDB8B62791}"/>
              </a:ext>
            </a:extLst>
          </p:cNvPr>
          <p:cNvSpPr>
            <a:spLocks noGrp="1"/>
          </p:cNvSpPr>
          <p:nvPr>
            <p:ph type="sldNum" sz="quarter" idx="11"/>
          </p:nvPr>
        </p:nvSpPr>
        <p:spPr>
          <a:xfrm>
            <a:off x="5642128" y="6493979"/>
            <a:ext cx="374321" cy="216000"/>
          </a:xfrm>
        </p:spPr>
        <p:txBody>
          <a:bodyPr/>
          <a:lstStyle>
            <a:lvl1pPr>
              <a:defRPr>
                <a:solidFill>
                  <a:schemeClr val="tx1">
                    <a:alpha val="65000"/>
                  </a:schemeClr>
                </a:solidFill>
              </a:defRPr>
            </a:lvl1pPr>
          </a:lstStyle>
          <a:p>
            <a:fld id="{0B1F44A7-4017-4C40-8471-CBB8E1A65F48}" type="slidenum">
              <a:rPr lang="en-US" smtClean="0"/>
              <a:pPr/>
              <a:t>‹#›</a:t>
            </a:fld>
            <a:endParaRPr lang="en-US"/>
          </a:p>
        </p:txBody>
      </p:sp>
      <p:pic>
        <p:nvPicPr>
          <p:cNvPr id="16" name="Picture 15" descr="A picture containing drawing&#10;&#10;Description automatically generated">
            <a:extLst>
              <a:ext uri="{FF2B5EF4-FFF2-40B4-BE49-F238E27FC236}">
                <a16:creationId xmlns:a16="http://schemas.microsoft.com/office/drawing/2014/main" id="{11910414-3486-FF41-99AB-153831FE5E7A}"/>
              </a:ext>
            </a:extLst>
          </p:cNvPr>
          <p:cNvPicPr>
            <a:picLocks noChangeAspect="1"/>
          </p:cNvPicPr>
          <p:nvPr userDrawn="1"/>
        </p:nvPicPr>
        <p:blipFill rotWithShape="1">
          <a:blip r:embed="rId2" cstate="screen">
            <a:alphaModFix amt="66000"/>
            <a:extLst>
              <a:ext uri="{28A0092B-C50C-407E-A947-70E740481C1C}">
                <a14:useLocalDpi xmlns:a14="http://schemas.microsoft.com/office/drawing/2010/main"/>
              </a:ext>
            </a:extLst>
          </a:blip>
          <a:srcRect/>
          <a:stretch/>
        </p:blipFill>
        <p:spPr>
          <a:xfrm>
            <a:off x="525236" y="6553141"/>
            <a:ext cx="465124" cy="97676"/>
          </a:xfrm>
          <a:prstGeom prst="rect">
            <a:avLst/>
          </a:prstGeom>
        </p:spPr>
      </p:pic>
      <p:cxnSp>
        <p:nvCxnSpPr>
          <p:cNvPr id="17" name="Straight Connector 16">
            <a:extLst>
              <a:ext uri="{FF2B5EF4-FFF2-40B4-BE49-F238E27FC236}">
                <a16:creationId xmlns:a16="http://schemas.microsoft.com/office/drawing/2014/main" id="{7B63E8CD-4650-8640-8B5F-0D3575198B4C}"/>
              </a:ext>
            </a:extLst>
          </p:cNvPr>
          <p:cNvCxnSpPr>
            <a:cxnSpLocks/>
            <a:endCxn id="14" idx="1"/>
          </p:cNvCxnSpPr>
          <p:nvPr userDrawn="1"/>
        </p:nvCxnSpPr>
        <p:spPr>
          <a:xfrm>
            <a:off x="1091045" y="6601979"/>
            <a:ext cx="4551083" cy="0"/>
          </a:xfrm>
          <a:prstGeom prst="line">
            <a:avLst/>
          </a:prstGeom>
          <a:ln w="9525">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sp>
        <p:nvSpPr>
          <p:cNvPr id="18" name="Text Placeholder 10">
            <a:extLst>
              <a:ext uri="{FF2B5EF4-FFF2-40B4-BE49-F238E27FC236}">
                <a16:creationId xmlns:a16="http://schemas.microsoft.com/office/drawing/2014/main" id="{1848A041-31A4-F646-8129-72E9FC4D2C15}"/>
              </a:ext>
            </a:extLst>
          </p:cNvPr>
          <p:cNvSpPr>
            <a:spLocks noGrp="1"/>
          </p:cNvSpPr>
          <p:nvPr>
            <p:ph type="body" sz="quarter" idx="12" hasCustomPrompt="1"/>
          </p:nvPr>
        </p:nvSpPr>
        <p:spPr>
          <a:xfrm>
            <a:off x="550863" y="1457322"/>
            <a:ext cx="5091265" cy="4675760"/>
          </a:xfrm>
          <a:prstGeom prst="rect">
            <a:avLst/>
          </a:prstGeom>
        </p:spPr>
        <p:txBody>
          <a:bodyPr vert="horz" lIns="90000" tIns="46800" rIns="90000" bIns="46800" rtlCol="0">
            <a:noAutofit/>
          </a:bodyPr>
          <a:lstStyle>
            <a:lvl1pPr>
              <a:defRPr lang="en-US" dirty="0"/>
            </a:lvl1pPr>
          </a:lstStyle>
          <a:p>
            <a:pPr marL="0" lvl="0" indent="0">
              <a:lnSpc>
                <a:spcPct val="150000"/>
              </a:lnSpc>
              <a:buNone/>
            </a:pPr>
            <a:r>
              <a:rPr lang="en-US"/>
              <a:t>Click to add text</a:t>
            </a:r>
          </a:p>
        </p:txBody>
      </p:sp>
      <p:sp>
        <p:nvSpPr>
          <p:cNvPr id="19" name="Title 7">
            <a:extLst>
              <a:ext uri="{FF2B5EF4-FFF2-40B4-BE49-F238E27FC236}">
                <a16:creationId xmlns:a16="http://schemas.microsoft.com/office/drawing/2014/main" id="{6F6E5906-D22B-CF4A-914D-F8F265AB2735}"/>
              </a:ext>
            </a:extLst>
          </p:cNvPr>
          <p:cNvSpPr>
            <a:spLocks noGrp="1"/>
          </p:cNvSpPr>
          <p:nvPr>
            <p:ph type="title" hasCustomPrompt="1"/>
          </p:nvPr>
        </p:nvSpPr>
        <p:spPr>
          <a:xfrm>
            <a:off x="550863" y="627241"/>
            <a:ext cx="5091265" cy="466911"/>
          </a:xfrm>
        </p:spPr>
        <p:txBody>
          <a:bodyPr>
            <a:noAutofit/>
          </a:bodyPr>
          <a:lstStyle>
            <a:lvl1pPr>
              <a:defRPr sz="2400" b="1" i="0">
                <a:latin typeface="Verdana" panose="020B0604030504040204" pitchFamily="34" charset="0"/>
              </a:defRPr>
            </a:lvl1pPr>
          </a:lstStyle>
          <a:p>
            <a:r>
              <a:rPr lang="en-US"/>
              <a:t>Click to edit slide title</a:t>
            </a:r>
          </a:p>
        </p:txBody>
      </p:sp>
    </p:spTree>
    <p:extLst>
      <p:ext uri="{BB962C8B-B14F-4D97-AF65-F5344CB8AC3E}">
        <p14:creationId xmlns:p14="http://schemas.microsoft.com/office/powerpoint/2010/main" val="34611113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Laptop_large">
    <p:spTree>
      <p:nvGrpSpPr>
        <p:cNvPr id="1" name=""/>
        <p:cNvGrpSpPr/>
        <p:nvPr/>
      </p:nvGrpSpPr>
      <p:grpSpPr>
        <a:xfrm>
          <a:off x="0" y="0"/>
          <a:ext cx="0" cy="0"/>
          <a:chOff x="0" y="0"/>
          <a:chExt cx="0" cy="0"/>
        </a:xfrm>
      </p:grpSpPr>
      <p:pic>
        <p:nvPicPr>
          <p:cNvPr id="10" name="Picture 9" descr="A screen shot of a computer&#10;&#10;Description automatically generated">
            <a:extLst>
              <a:ext uri="{FF2B5EF4-FFF2-40B4-BE49-F238E27FC236}">
                <a16:creationId xmlns:a16="http://schemas.microsoft.com/office/drawing/2014/main" id="{C52E49E9-EF58-DA48-8FE9-68D421815164}"/>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r="-241"/>
          <a:stretch/>
        </p:blipFill>
        <p:spPr>
          <a:xfrm>
            <a:off x="4670848" y="742674"/>
            <a:ext cx="8980798" cy="5372651"/>
          </a:xfrm>
          <a:prstGeom prst="rect">
            <a:avLst/>
          </a:prstGeom>
        </p:spPr>
      </p:pic>
      <p:sp>
        <p:nvSpPr>
          <p:cNvPr id="5" name="Picture Placeholder 4">
            <a:extLst>
              <a:ext uri="{FF2B5EF4-FFF2-40B4-BE49-F238E27FC236}">
                <a16:creationId xmlns:a16="http://schemas.microsoft.com/office/drawing/2014/main" id="{13457585-CA24-7F44-A744-1C06A4B65C21}"/>
              </a:ext>
            </a:extLst>
          </p:cNvPr>
          <p:cNvSpPr>
            <a:spLocks noGrp="1"/>
          </p:cNvSpPr>
          <p:nvPr>
            <p:ph type="pic" sz="quarter" idx="13"/>
          </p:nvPr>
        </p:nvSpPr>
        <p:spPr>
          <a:xfrm>
            <a:off x="5748671" y="1169581"/>
            <a:ext cx="6819014" cy="4295553"/>
          </a:xfrm>
          <a:prstGeom prst="rect">
            <a:avLst/>
          </a:prstGeom>
          <a:solidFill>
            <a:schemeClr val="accent1"/>
          </a:solidFill>
        </p:spPr>
        <p:txBody>
          <a:bodyPr vert="horz" lIns="90000" tIns="46800" rIns="90000" bIns="46800" rtlCol="0" anchor="t">
            <a:normAutofit/>
          </a:bodyPr>
          <a:lstStyle>
            <a:lvl1pPr algn="l">
              <a:defRPr lang="en-US" sz="1100">
                <a:solidFill>
                  <a:schemeClr val="bg1"/>
                </a:solidFill>
              </a:defRPr>
            </a:lvl1pPr>
          </a:lstStyle>
          <a:p>
            <a:pPr marL="0" lvl="0" indent="0" algn="ctr">
              <a:buNone/>
            </a:pPr>
            <a:endParaRPr lang="en-US"/>
          </a:p>
        </p:txBody>
      </p:sp>
      <p:sp>
        <p:nvSpPr>
          <p:cNvPr id="18" name="Slide Number Placeholder 3">
            <a:extLst>
              <a:ext uri="{FF2B5EF4-FFF2-40B4-BE49-F238E27FC236}">
                <a16:creationId xmlns:a16="http://schemas.microsoft.com/office/drawing/2014/main" id="{992AF68A-CF2B-094E-8BC2-42A9DD7CF4CF}"/>
              </a:ext>
            </a:extLst>
          </p:cNvPr>
          <p:cNvSpPr>
            <a:spLocks noGrp="1"/>
          </p:cNvSpPr>
          <p:nvPr>
            <p:ph type="sldNum" sz="quarter" idx="11"/>
          </p:nvPr>
        </p:nvSpPr>
        <p:spPr>
          <a:xfrm>
            <a:off x="11353050" y="6493979"/>
            <a:ext cx="374321" cy="216000"/>
          </a:xfrm>
        </p:spPr>
        <p:txBody>
          <a:bodyPr/>
          <a:lstStyle>
            <a:lvl1pPr>
              <a:defRPr>
                <a:solidFill>
                  <a:schemeClr val="tx1">
                    <a:alpha val="65000"/>
                  </a:schemeClr>
                </a:solidFill>
              </a:defRPr>
            </a:lvl1pPr>
          </a:lstStyle>
          <a:p>
            <a:fld id="{0B1F44A7-4017-4C40-8471-CBB8E1A65F48}" type="slidenum">
              <a:rPr lang="en-US" smtClean="0"/>
              <a:pPr/>
              <a:t>‹#›</a:t>
            </a:fld>
            <a:endParaRPr lang="en-US"/>
          </a:p>
        </p:txBody>
      </p:sp>
      <p:cxnSp>
        <p:nvCxnSpPr>
          <p:cNvPr id="19" name="Straight Connector 18">
            <a:extLst>
              <a:ext uri="{FF2B5EF4-FFF2-40B4-BE49-F238E27FC236}">
                <a16:creationId xmlns:a16="http://schemas.microsoft.com/office/drawing/2014/main" id="{CC0D9525-60A1-2B4B-9ACD-D432F8FBB405}"/>
              </a:ext>
            </a:extLst>
          </p:cNvPr>
          <p:cNvCxnSpPr>
            <a:cxnSpLocks/>
          </p:cNvCxnSpPr>
          <p:nvPr userDrawn="1"/>
        </p:nvCxnSpPr>
        <p:spPr>
          <a:xfrm>
            <a:off x="1091045" y="6601979"/>
            <a:ext cx="10262005" cy="0"/>
          </a:xfrm>
          <a:prstGeom prst="line">
            <a:avLst/>
          </a:prstGeom>
          <a:ln w="9525">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pic>
        <p:nvPicPr>
          <p:cNvPr id="20" name="Picture 19" descr="A picture containing drawing&#10;&#10;Description automatically generated">
            <a:extLst>
              <a:ext uri="{FF2B5EF4-FFF2-40B4-BE49-F238E27FC236}">
                <a16:creationId xmlns:a16="http://schemas.microsoft.com/office/drawing/2014/main" id="{4980021B-C6A7-1E41-8EDB-B4C59618D1C8}"/>
              </a:ext>
            </a:extLst>
          </p:cNvPr>
          <p:cNvPicPr>
            <a:picLocks noChangeAspect="1"/>
          </p:cNvPicPr>
          <p:nvPr userDrawn="1"/>
        </p:nvPicPr>
        <p:blipFill rotWithShape="1">
          <a:blip r:embed="rId3" cstate="screen">
            <a:alphaModFix amt="66000"/>
            <a:extLst>
              <a:ext uri="{28A0092B-C50C-407E-A947-70E740481C1C}">
                <a14:useLocalDpi xmlns:a14="http://schemas.microsoft.com/office/drawing/2010/main"/>
              </a:ext>
            </a:extLst>
          </a:blip>
          <a:srcRect/>
          <a:stretch/>
        </p:blipFill>
        <p:spPr>
          <a:xfrm>
            <a:off x="525236" y="6553141"/>
            <a:ext cx="465124" cy="97676"/>
          </a:xfrm>
          <a:prstGeom prst="rect">
            <a:avLst/>
          </a:prstGeom>
        </p:spPr>
      </p:pic>
      <p:sp>
        <p:nvSpPr>
          <p:cNvPr id="21" name="Text Placeholder 10">
            <a:extLst>
              <a:ext uri="{FF2B5EF4-FFF2-40B4-BE49-F238E27FC236}">
                <a16:creationId xmlns:a16="http://schemas.microsoft.com/office/drawing/2014/main" id="{F0FAB8A8-80FA-D24A-B235-D9E15D9802B3}"/>
              </a:ext>
            </a:extLst>
          </p:cNvPr>
          <p:cNvSpPr>
            <a:spLocks noGrp="1"/>
          </p:cNvSpPr>
          <p:nvPr>
            <p:ph type="body" sz="quarter" idx="12" hasCustomPrompt="1"/>
          </p:nvPr>
        </p:nvSpPr>
        <p:spPr>
          <a:xfrm>
            <a:off x="550863" y="1457322"/>
            <a:ext cx="4606925" cy="3987802"/>
          </a:xfrm>
          <a:prstGeom prst="rect">
            <a:avLst/>
          </a:prstGeom>
        </p:spPr>
        <p:txBody>
          <a:bodyPr vert="horz" lIns="90000" tIns="46800" rIns="90000" bIns="46800" rtlCol="0">
            <a:noAutofit/>
          </a:bodyPr>
          <a:lstStyle>
            <a:lvl1pPr>
              <a:spcAft>
                <a:spcPts val="1200"/>
              </a:spcAft>
              <a:defRPr lang="en-US" dirty="0"/>
            </a:lvl1pPr>
          </a:lstStyle>
          <a:p>
            <a:pPr marL="0" lvl="0" indent="0">
              <a:lnSpc>
                <a:spcPct val="150000"/>
              </a:lnSpc>
              <a:buNone/>
            </a:pPr>
            <a:r>
              <a:rPr lang="en-US"/>
              <a:t>Click to add text</a:t>
            </a:r>
          </a:p>
        </p:txBody>
      </p:sp>
      <p:sp>
        <p:nvSpPr>
          <p:cNvPr id="22" name="Title 7">
            <a:extLst>
              <a:ext uri="{FF2B5EF4-FFF2-40B4-BE49-F238E27FC236}">
                <a16:creationId xmlns:a16="http://schemas.microsoft.com/office/drawing/2014/main" id="{5BB0C0E1-C7B6-4040-A6AD-23CCF2B2917E}"/>
              </a:ext>
            </a:extLst>
          </p:cNvPr>
          <p:cNvSpPr>
            <a:spLocks noGrp="1"/>
          </p:cNvSpPr>
          <p:nvPr>
            <p:ph type="title" hasCustomPrompt="1"/>
          </p:nvPr>
        </p:nvSpPr>
        <p:spPr>
          <a:xfrm>
            <a:off x="550863" y="627241"/>
            <a:ext cx="4606925" cy="466911"/>
          </a:xfrm>
        </p:spPr>
        <p:txBody>
          <a:bodyPr>
            <a:noAutofit/>
          </a:bodyPr>
          <a:lstStyle>
            <a:lvl1pPr>
              <a:defRPr sz="2400" b="1" i="0">
                <a:latin typeface="Verdana" panose="020B0604030504040204" pitchFamily="34" charset="0"/>
              </a:defRPr>
            </a:lvl1pPr>
          </a:lstStyle>
          <a:p>
            <a:r>
              <a:rPr lang="en-US"/>
              <a:t>Click to edit slide title</a:t>
            </a:r>
          </a:p>
        </p:txBody>
      </p:sp>
    </p:spTree>
    <p:extLst>
      <p:ext uri="{BB962C8B-B14F-4D97-AF65-F5344CB8AC3E}">
        <p14:creationId xmlns:p14="http://schemas.microsoft.com/office/powerpoint/2010/main" val="10326411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Laptop_small">
    <p:spTree>
      <p:nvGrpSpPr>
        <p:cNvPr id="1" name=""/>
        <p:cNvGrpSpPr/>
        <p:nvPr/>
      </p:nvGrpSpPr>
      <p:grpSpPr>
        <a:xfrm>
          <a:off x="0" y="0"/>
          <a:ext cx="0" cy="0"/>
          <a:chOff x="0" y="0"/>
          <a:chExt cx="0" cy="0"/>
        </a:xfrm>
      </p:grpSpPr>
      <p:pic>
        <p:nvPicPr>
          <p:cNvPr id="13" name="Picture 12" descr="A person walking down a street&#10;&#10;Description automatically generated">
            <a:extLst>
              <a:ext uri="{FF2B5EF4-FFF2-40B4-BE49-F238E27FC236}">
                <a16:creationId xmlns:a16="http://schemas.microsoft.com/office/drawing/2014/main" id="{9389CBA9-E23C-EE4D-A6F0-694EC023F03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97324" y="1754632"/>
            <a:ext cx="4925105" cy="3283403"/>
          </a:xfrm>
          <a:prstGeom prst="rect">
            <a:avLst/>
          </a:prstGeom>
        </p:spPr>
      </p:pic>
      <p:pic>
        <p:nvPicPr>
          <p:cNvPr id="14" name="Picture 13" descr="A screen shot of a computer&#10;&#10;Description automatically generated">
            <a:extLst>
              <a:ext uri="{FF2B5EF4-FFF2-40B4-BE49-F238E27FC236}">
                <a16:creationId xmlns:a16="http://schemas.microsoft.com/office/drawing/2014/main" id="{723682FE-1634-A64F-9612-F48579F270A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241"/>
          <a:stretch/>
        </p:blipFill>
        <p:spPr>
          <a:xfrm>
            <a:off x="5499884" y="1535673"/>
            <a:ext cx="6329681" cy="3786653"/>
          </a:xfrm>
          <a:prstGeom prst="rect">
            <a:avLst/>
          </a:prstGeom>
        </p:spPr>
      </p:pic>
      <p:sp>
        <p:nvSpPr>
          <p:cNvPr id="5" name="Picture Placeholder 4">
            <a:extLst>
              <a:ext uri="{FF2B5EF4-FFF2-40B4-BE49-F238E27FC236}">
                <a16:creationId xmlns:a16="http://schemas.microsoft.com/office/drawing/2014/main" id="{13457585-CA24-7F44-A744-1C06A4B65C21}"/>
              </a:ext>
            </a:extLst>
          </p:cNvPr>
          <p:cNvSpPr>
            <a:spLocks noGrp="1"/>
          </p:cNvSpPr>
          <p:nvPr>
            <p:ph type="pic" sz="quarter" idx="13"/>
          </p:nvPr>
        </p:nvSpPr>
        <p:spPr>
          <a:xfrm>
            <a:off x="6253997" y="1842072"/>
            <a:ext cx="4778961" cy="3018685"/>
          </a:xfrm>
          <a:prstGeom prst="rect">
            <a:avLst/>
          </a:prstGeom>
          <a:solidFill>
            <a:schemeClr val="accent1"/>
          </a:solidFill>
        </p:spPr>
        <p:txBody>
          <a:bodyPr vert="horz" lIns="90000" tIns="46800" rIns="90000" bIns="46800" rtlCol="0" anchor="t">
            <a:normAutofit/>
          </a:bodyPr>
          <a:lstStyle>
            <a:lvl1pPr>
              <a:defRPr lang="en-US" sz="1100">
                <a:solidFill>
                  <a:schemeClr val="bg1"/>
                </a:solidFill>
              </a:defRPr>
            </a:lvl1pPr>
          </a:lstStyle>
          <a:p>
            <a:pPr marL="0" lvl="0" indent="0" algn="ctr">
              <a:buNone/>
            </a:pPr>
            <a:endParaRPr lang="en-US"/>
          </a:p>
        </p:txBody>
      </p:sp>
      <p:sp>
        <p:nvSpPr>
          <p:cNvPr id="17" name="Slide Number Placeholder 3">
            <a:extLst>
              <a:ext uri="{FF2B5EF4-FFF2-40B4-BE49-F238E27FC236}">
                <a16:creationId xmlns:a16="http://schemas.microsoft.com/office/drawing/2014/main" id="{2473EFC7-96F7-3143-867E-B58F4960EE94}"/>
              </a:ext>
            </a:extLst>
          </p:cNvPr>
          <p:cNvSpPr>
            <a:spLocks noGrp="1"/>
          </p:cNvSpPr>
          <p:nvPr>
            <p:ph type="sldNum" sz="quarter" idx="11"/>
          </p:nvPr>
        </p:nvSpPr>
        <p:spPr>
          <a:xfrm>
            <a:off x="11353050" y="6493979"/>
            <a:ext cx="374321" cy="216000"/>
          </a:xfrm>
        </p:spPr>
        <p:txBody>
          <a:bodyPr/>
          <a:lstStyle>
            <a:lvl1pPr>
              <a:defRPr>
                <a:solidFill>
                  <a:schemeClr val="tx1">
                    <a:alpha val="65000"/>
                  </a:schemeClr>
                </a:solidFill>
              </a:defRPr>
            </a:lvl1pPr>
          </a:lstStyle>
          <a:p>
            <a:fld id="{0B1F44A7-4017-4C40-8471-CBB8E1A65F48}" type="slidenum">
              <a:rPr lang="en-US" smtClean="0"/>
              <a:pPr/>
              <a:t>‹#›</a:t>
            </a:fld>
            <a:endParaRPr lang="en-US"/>
          </a:p>
        </p:txBody>
      </p:sp>
      <p:cxnSp>
        <p:nvCxnSpPr>
          <p:cNvPr id="19" name="Straight Connector 18">
            <a:extLst>
              <a:ext uri="{FF2B5EF4-FFF2-40B4-BE49-F238E27FC236}">
                <a16:creationId xmlns:a16="http://schemas.microsoft.com/office/drawing/2014/main" id="{021E89C9-72DA-2440-9AB3-DB17ED432BF0}"/>
              </a:ext>
            </a:extLst>
          </p:cNvPr>
          <p:cNvCxnSpPr>
            <a:cxnSpLocks/>
          </p:cNvCxnSpPr>
          <p:nvPr userDrawn="1"/>
        </p:nvCxnSpPr>
        <p:spPr>
          <a:xfrm>
            <a:off x="1091045" y="6601979"/>
            <a:ext cx="10262005" cy="0"/>
          </a:xfrm>
          <a:prstGeom prst="line">
            <a:avLst/>
          </a:prstGeom>
          <a:ln w="9525">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pic>
        <p:nvPicPr>
          <p:cNvPr id="20" name="Picture 19" descr="A picture containing drawing&#10;&#10;Description automatically generated">
            <a:extLst>
              <a:ext uri="{FF2B5EF4-FFF2-40B4-BE49-F238E27FC236}">
                <a16:creationId xmlns:a16="http://schemas.microsoft.com/office/drawing/2014/main" id="{1FDD7530-CFFE-5C4A-9943-AD25B1E1D372}"/>
              </a:ext>
            </a:extLst>
          </p:cNvPr>
          <p:cNvPicPr>
            <a:picLocks noChangeAspect="1"/>
          </p:cNvPicPr>
          <p:nvPr userDrawn="1"/>
        </p:nvPicPr>
        <p:blipFill rotWithShape="1">
          <a:blip r:embed="rId4" cstate="screen">
            <a:alphaModFix amt="66000"/>
            <a:extLst>
              <a:ext uri="{28A0092B-C50C-407E-A947-70E740481C1C}">
                <a14:useLocalDpi xmlns:a14="http://schemas.microsoft.com/office/drawing/2010/main"/>
              </a:ext>
            </a:extLst>
          </a:blip>
          <a:srcRect/>
          <a:stretch/>
        </p:blipFill>
        <p:spPr>
          <a:xfrm>
            <a:off x="525236" y="6553141"/>
            <a:ext cx="465124" cy="97676"/>
          </a:xfrm>
          <a:prstGeom prst="rect">
            <a:avLst/>
          </a:prstGeom>
        </p:spPr>
      </p:pic>
      <p:sp>
        <p:nvSpPr>
          <p:cNvPr id="21" name="Text Placeholder 10">
            <a:extLst>
              <a:ext uri="{FF2B5EF4-FFF2-40B4-BE49-F238E27FC236}">
                <a16:creationId xmlns:a16="http://schemas.microsoft.com/office/drawing/2014/main" id="{8F597596-CA99-C340-920D-56AB8CC902D4}"/>
              </a:ext>
            </a:extLst>
          </p:cNvPr>
          <p:cNvSpPr>
            <a:spLocks noGrp="1"/>
          </p:cNvSpPr>
          <p:nvPr>
            <p:ph type="body" sz="quarter" idx="12" hasCustomPrompt="1"/>
          </p:nvPr>
        </p:nvSpPr>
        <p:spPr>
          <a:xfrm>
            <a:off x="550863" y="1457322"/>
            <a:ext cx="5091265" cy="4675760"/>
          </a:xfrm>
          <a:prstGeom prst="rect">
            <a:avLst/>
          </a:prstGeom>
        </p:spPr>
        <p:txBody>
          <a:bodyPr vert="horz" lIns="90000" tIns="46800" rIns="90000" bIns="46800" rtlCol="0">
            <a:noAutofit/>
          </a:bodyPr>
          <a:lstStyle>
            <a:lvl1pPr marL="0" indent="0">
              <a:buNone/>
              <a:defRPr lang="en-US" dirty="0"/>
            </a:lvl1pPr>
          </a:lstStyle>
          <a:p>
            <a:pPr marL="285750" lvl="0" indent="-285750">
              <a:lnSpc>
                <a:spcPct val="150000"/>
              </a:lnSpc>
            </a:pPr>
            <a:r>
              <a:rPr lang="en-US"/>
              <a:t>Click to add text</a:t>
            </a:r>
          </a:p>
        </p:txBody>
      </p:sp>
      <p:sp>
        <p:nvSpPr>
          <p:cNvPr id="23" name="Title 7">
            <a:extLst>
              <a:ext uri="{FF2B5EF4-FFF2-40B4-BE49-F238E27FC236}">
                <a16:creationId xmlns:a16="http://schemas.microsoft.com/office/drawing/2014/main" id="{84DAA48F-7F9C-8E4D-9B48-84A64A4AF9D9}"/>
              </a:ext>
            </a:extLst>
          </p:cNvPr>
          <p:cNvSpPr>
            <a:spLocks noGrp="1"/>
          </p:cNvSpPr>
          <p:nvPr>
            <p:ph type="title" hasCustomPrompt="1"/>
          </p:nvPr>
        </p:nvSpPr>
        <p:spPr>
          <a:xfrm>
            <a:off x="550863" y="627241"/>
            <a:ext cx="5091265" cy="466911"/>
          </a:xfrm>
        </p:spPr>
        <p:txBody>
          <a:bodyPr>
            <a:noAutofit/>
          </a:bodyPr>
          <a:lstStyle>
            <a:lvl1pPr>
              <a:defRPr sz="2400" b="1" i="0">
                <a:latin typeface="Verdana" panose="020B0604030504040204" pitchFamily="34" charset="0"/>
              </a:defRPr>
            </a:lvl1pPr>
          </a:lstStyle>
          <a:p>
            <a:r>
              <a:rPr lang="en-US"/>
              <a:t>Click to edit slide title</a:t>
            </a:r>
          </a:p>
        </p:txBody>
      </p:sp>
    </p:spTree>
    <p:extLst>
      <p:ext uri="{BB962C8B-B14F-4D97-AF65-F5344CB8AC3E}">
        <p14:creationId xmlns:p14="http://schemas.microsoft.com/office/powerpoint/2010/main" val="42523277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Laptop x3">
    <p:bg>
      <p:bgPr>
        <a:solidFill>
          <a:schemeClr val="bg1"/>
        </a:solidFill>
        <a:effectLst/>
      </p:bgPr>
    </p:bg>
    <p:spTree>
      <p:nvGrpSpPr>
        <p:cNvPr id="1" name=""/>
        <p:cNvGrpSpPr/>
        <p:nvPr/>
      </p:nvGrpSpPr>
      <p:grpSpPr>
        <a:xfrm>
          <a:off x="0" y="0"/>
          <a:ext cx="0" cy="0"/>
          <a:chOff x="0" y="0"/>
          <a:chExt cx="0" cy="0"/>
        </a:xfrm>
      </p:grpSpPr>
      <p:pic>
        <p:nvPicPr>
          <p:cNvPr id="13" name="Picture 12" descr="A screen shot of a computer&#10;&#10;Description automatically generated">
            <a:extLst>
              <a:ext uri="{FF2B5EF4-FFF2-40B4-BE49-F238E27FC236}">
                <a16:creationId xmlns:a16="http://schemas.microsoft.com/office/drawing/2014/main" id="{6355A77A-C694-9345-9BE3-0AF295DC140E}"/>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241"/>
          <a:stretch/>
        </p:blipFill>
        <p:spPr>
          <a:xfrm>
            <a:off x="204841" y="2077394"/>
            <a:ext cx="4635223" cy="2872106"/>
          </a:xfrm>
          <a:prstGeom prst="rect">
            <a:avLst/>
          </a:prstGeom>
          <a:effectLst>
            <a:outerShdw blurRad="381000" dist="38100" dir="5400000" algn="t" rotWithShape="0">
              <a:prstClr val="black">
                <a:alpha val="20000"/>
              </a:prstClr>
            </a:outerShdw>
          </a:effectLst>
        </p:spPr>
      </p:pic>
      <p:sp>
        <p:nvSpPr>
          <p:cNvPr id="22" name="Picture Placeholder 4">
            <a:extLst>
              <a:ext uri="{FF2B5EF4-FFF2-40B4-BE49-F238E27FC236}">
                <a16:creationId xmlns:a16="http://schemas.microsoft.com/office/drawing/2014/main" id="{6582AE76-9A23-594B-BB3B-167A33674D10}"/>
              </a:ext>
            </a:extLst>
          </p:cNvPr>
          <p:cNvSpPr>
            <a:spLocks noGrp="1"/>
          </p:cNvSpPr>
          <p:nvPr>
            <p:ph type="pic" sz="quarter" idx="15"/>
          </p:nvPr>
        </p:nvSpPr>
        <p:spPr>
          <a:xfrm>
            <a:off x="762080" y="2316734"/>
            <a:ext cx="2760609" cy="2255533"/>
          </a:xfrm>
          <a:prstGeom prst="rect">
            <a:avLst/>
          </a:prstGeom>
          <a:solidFill>
            <a:schemeClr val="accent1"/>
          </a:solidFill>
        </p:spPr>
        <p:txBody>
          <a:bodyPr vert="horz" lIns="90000" tIns="46800" rIns="90000" bIns="46800" rtlCol="0" anchor="t">
            <a:normAutofit/>
          </a:bodyPr>
          <a:lstStyle>
            <a:lvl1pPr>
              <a:defRPr lang="en-US" sz="1100">
                <a:solidFill>
                  <a:schemeClr val="bg1"/>
                </a:solidFill>
              </a:defRPr>
            </a:lvl1pPr>
          </a:lstStyle>
          <a:p>
            <a:pPr marL="0" lvl="0" indent="0" algn="ctr">
              <a:buNone/>
            </a:pPr>
            <a:endParaRPr lang="en-US"/>
          </a:p>
        </p:txBody>
      </p:sp>
      <p:pic>
        <p:nvPicPr>
          <p:cNvPr id="16" name="Picture 15" descr="A screen shot of a computer&#10;&#10;Description automatically generated">
            <a:extLst>
              <a:ext uri="{FF2B5EF4-FFF2-40B4-BE49-F238E27FC236}">
                <a16:creationId xmlns:a16="http://schemas.microsoft.com/office/drawing/2014/main" id="{CC3F0AE6-4C64-614F-96B3-CA21607149AD}"/>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241"/>
          <a:stretch/>
        </p:blipFill>
        <p:spPr>
          <a:xfrm>
            <a:off x="7376000" y="2077394"/>
            <a:ext cx="4635223" cy="2872106"/>
          </a:xfrm>
          <a:prstGeom prst="rect">
            <a:avLst/>
          </a:prstGeom>
          <a:effectLst>
            <a:outerShdw blurRad="381000" dist="38100" dir="5400000" algn="t" rotWithShape="0">
              <a:prstClr val="black">
                <a:alpha val="20000"/>
              </a:prstClr>
            </a:outerShdw>
          </a:effectLst>
        </p:spPr>
      </p:pic>
      <p:sp>
        <p:nvSpPr>
          <p:cNvPr id="21" name="Picture Placeholder 4">
            <a:extLst>
              <a:ext uri="{FF2B5EF4-FFF2-40B4-BE49-F238E27FC236}">
                <a16:creationId xmlns:a16="http://schemas.microsoft.com/office/drawing/2014/main" id="{ECFEC9CE-C8D5-BA41-9FF6-B05281BE45F8}"/>
              </a:ext>
            </a:extLst>
          </p:cNvPr>
          <p:cNvSpPr>
            <a:spLocks noGrp="1"/>
          </p:cNvSpPr>
          <p:nvPr>
            <p:ph type="pic" sz="quarter" idx="14"/>
          </p:nvPr>
        </p:nvSpPr>
        <p:spPr>
          <a:xfrm>
            <a:off x="8676081" y="2316734"/>
            <a:ext cx="2777903" cy="2255533"/>
          </a:xfrm>
          <a:prstGeom prst="rect">
            <a:avLst/>
          </a:prstGeom>
          <a:solidFill>
            <a:schemeClr val="accent1"/>
          </a:solidFill>
        </p:spPr>
        <p:txBody>
          <a:bodyPr vert="horz" lIns="90000" tIns="46800" rIns="90000" bIns="46800" rtlCol="0" anchor="t">
            <a:normAutofit/>
          </a:bodyPr>
          <a:lstStyle>
            <a:lvl1pPr>
              <a:defRPr lang="en-US" sz="1100">
                <a:solidFill>
                  <a:schemeClr val="bg1"/>
                </a:solidFill>
              </a:defRPr>
            </a:lvl1pPr>
          </a:lstStyle>
          <a:p>
            <a:pPr marL="0" lvl="0" indent="0" algn="ctr">
              <a:buNone/>
            </a:pPr>
            <a:endParaRPr lang="en-US"/>
          </a:p>
        </p:txBody>
      </p:sp>
      <p:pic>
        <p:nvPicPr>
          <p:cNvPr id="19" name="Picture 18" descr="A screen shot of a computer&#10;&#10;Description automatically generated">
            <a:extLst>
              <a:ext uri="{FF2B5EF4-FFF2-40B4-BE49-F238E27FC236}">
                <a16:creationId xmlns:a16="http://schemas.microsoft.com/office/drawing/2014/main" id="{A1D40775-D5D7-8C4D-AC74-8B60C984762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241"/>
          <a:stretch/>
        </p:blipFill>
        <p:spPr>
          <a:xfrm>
            <a:off x="2943192" y="1705031"/>
            <a:ext cx="6329681" cy="3786653"/>
          </a:xfrm>
          <a:prstGeom prst="rect">
            <a:avLst/>
          </a:prstGeom>
          <a:effectLst>
            <a:outerShdw blurRad="381000" dist="38100" dir="5400000" algn="t" rotWithShape="0">
              <a:prstClr val="black">
                <a:alpha val="20000"/>
              </a:prstClr>
            </a:outerShdw>
          </a:effectLst>
        </p:spPr>
      </p:pic>
      <p:sp>
        <p:nvSpPr>
          <p:cNvPr id="20" name="Picture Placeholder 4">
            <a:extLst>
              <a:ext uri="{FF2B5EF4-FFF2-40B4-BE49-F238E27FC236}">
                <a16:creationId xmlns:a16="http://schemas.microsoft.com/office/drawing/2014/main" id="{C48FEC0A-C564-5642-B45E-8E7F0A81ECE5}"/>
              </a:ext>
            </a:extLst>
          </p:cNvPr>
          <p:cNvSpPr>
            <a:spLocks noGrp="1"/>
          </p:cNvSpPr>
          <p:nvPr>
            <p:ph type="pic" sz="quarter" idx="13"/>
          </p:nvPr>
        </p:nvSpPr>
        <p:spPr>
          <a:xfrm>
            <a:off x="3703504" y="2010749"/>
            <a:ext cx="4806753" cy="3004872"/>
          </a:xfrm>
          <a:prstGeom prst="rect">
            <a:avLst/>
          </a:prstGeom>
          <a:solidFill>
            <a:schemeClr val="accent1"/>
          </a:solidFill>
        </p:spPr>
        <p:txBody>
          <a:bodyPr vert="horz" lIns="90000" tIns="46800" rIns="90000" bIns="46800" rtlCol="0" anchor="t">
            <a:normAutofit/>
          </a:bodyPr>
          <a:lstStyle>
            <a:lvl1pPr>
              <a:defRPr lang="en-US" sz="1100">
                <a:solidFill>
                  <a:schemeClr val="bg1"/>
                </a:solidFill>
              </a:defRPr>
            </a:lvl1pPr>
          </a:lstStyle>
          <a:p>
            <a:pPr marL="0" lvl="0" indent="0" algn="ctr">
              <a:buNone/>
            </a:pPr>
            <a:endParaRPr lang="en-US"/>
          </a:p>
        </p:txBody>
      </p:sp>
      <p:sp>
        <p:nvSpPr>
          <p:cNvPr id="18" name="Slide Number Placeholder 3">
            <a:extLst>
              <a:ext uri="{FF2B5EF4-FFF2-40B4-BE49-F238E27FC236}">
                <a16:creationId xmlns:a16="http://schemas.microsoft.com/office/drawing/2014/main" id="{780BDAB4-78E5-CF4A-94DD-1516963EF2DA}"/>
              </a:ext>
            </a:extLst>
          </p:cNvPr>
          <p:cNvSpPr>
            <a:spLocks noGrp="1"/>
          </p:cNvSpPr>
          <p:nvPr>
            <p:ph type="sldNum" sz="quarter" idx="11"/>
          </p:nvPr>
        </p:nvSpPr>
        <p:spPr>
          <a:xfrm>
            <a:off x="11353050" y="6493979"/>
            <a:ext cx="374321" cy="216000"/>
          </a:xfrm>
        </p:spPr>
        <p:txBody>
          <a:bodyPr/>
          <a:lstStyle>
            <a:lvl1pPr>
              <a:defRPr>
                <a:solidFill>
                  <a:schemeClr val="tx1">
                    <a:alpha val="65000"/>
                  </a:schemeClr>
                </a:solidFill>
              </a:defRPr>
            </a:lvl1pPr>
          </a:lstStyle>
          <a:p>
            <a:fld id="{0B1F44A7-4017-4C40-8471-CBB8E1A65F48}" type="slidenum">
              <a:rPr lang="en-US" smtClean="0"/>
              <a:pPr/>
              <a:t>‹#›</a:t>
            </a:fld>
            <a:endParaRPr lang="en-US"/>
          </a:p>
        </p:txBody>
      </p:sp>
      <p:cxnSp>
        <p:nvCxnSpPr>
          <p:cNvPr id="24" name="Straight Connector 23">
            <a:extLst>
              <a:ext uri="{FF2B5EF4-FFF2-40B4-BE49-F238E27FC236}">
                <a16:creationId xmlns:a16="http://schemas.microsoft.com/office/drawing/2014/main" id="{8B3B2626-F0DD-6B4C-99E1-3F822860FC27}"/>
              </a:ext>
            </a:extLst>
          </p:cNvPr>
          <p:cNvCxnSpPr>
            <a:cxnSpLocks/>
          </p:cNvCxnSpPr>
          <p:nvPr userDrawn="1"/>
        </p:nvCxnSpPr>
        <p:spPr>
          <a:xfrm>
            <a:off x="1091045" y="6601979"/>
            <a:ext cx="10262005" cy="0"/>
          </a:xfrm>
          <a:prstGeom prst="line">
            <a:avLst/>
          </a:prstGeom>
          <a:ln w="9525">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pic>
        <p:nvPicPr>
          <p:cNvPr id="25" name="Picture 24" descr="A picture containing drawing&#10;&#10;Description automatically generated">
            <a:extLst>
              <a:ext uri="{FF2B5EF4-FFF2-40B4-BE49-F238E27FC236}">
                <a16:creationId xmlns:a16="http://schemas.microsoft.com/office/drawing/2014/main" id="{1BC64293-1F9E-9145-B19A-34A222B1264D}"/>
              </a:ext>
            </a:extLst>
          </p:cNvPr>
          <p:cNvPicPr>
            <a:picLocks noChangeAspect="1"/>
          </p:cNvPicPr>
          <p:nvPr userDrawn="1"/>
        </p:nvPicPr>
        <p:blipFill rotWithShape="1">
          <a:blip r:embed="rId4" cstate="screen">
            <a:alphaModFix amt="66000"/>
            <a:extLst>
              <a:ext uri="{28A0092B-C50C-407E-A947-70E740481C1C}">
                <a14:useLocalDpi xmlns:a14="http://schemas.microsoft.com/office/drawing/2010/main"/>
              </a:ext>
            </a:extLst>
          </a:blip>
          <a:srcRect/>
          <a:stretch/>
        </p:blipFill>
        <p:spPr>
          <a:xfrm>
            <a:off x="525236" y="6553141"/>
            <a:ext cx="465124" cy="97676"/>
          </a:xfrm>
          <a:prstGeom prst="rect">
            <a:avLst/>
          </a:prstGeom>
        </p:spPr>
      </p:pic>
      <p:sp>
        <p:nvSpPr>
          <p:cNvPr id="26" name="Title 7">
            <a:extLst>
              <a:ext uri="{FF2B5EF4-FFF2-40B4-BE49-F238E27FC236}">
                <a16:creationId xmlns:a16="http://schemas.microsoft.com/office/drawing/2014/main" id="{2260D2E2-3D12-A340-AE06-9364DDBAA2BB}"/>
              </a:ext>
            </a:extLst>
          </p:cNvPr>
          <p:cNvSpPr>
            <a:spLocks noGrp="1"/>
          </p:cNvSpPr>
          <p:nvPr>
            <p:ph type="title" hasCustomPrompt="1"/>
          </p:nvPr>
        </p:nvSpPr>
        <p:spPr>
          <a:xfrm>
            <a:off x="550863" y="627241"/>
            <a:ext cx="11053762" cy="466911"/>
          </a:xfrm>
        </p:spPr>
        <p:txBody>
          <a:bodyPr>
            <a:noAutofit/>
          </a:bodyPr>
          <a:lstStyle>
            <a:lvl1pPr>
              <a:defRPr sz="2400" b="1" i="0">
                <a:latin typeface="Verdana" panose="020B0604030504040204" pitchFamily="34" charset="0"/>
              </a:defRPr>
            </a:lvl1pPr>
          </a:lstStyle>
          <a:p>
            <a:r>
              <a:rPr lang="en-US"/>
              <a:t>Click to edit slide title</a:t>
            </a:r>
          </a:p>
        </p:txBody>
      </p:sp>
    </p:spTree>
    <p:extLst>
      <p:ext uri="{BB962C8B-B14F-4D97-AF65-F5344CB8AC3E}">
        <p14:creationId xmlns:p14="http://schemas.microsoft.com/office/powerpoint/2010/main" val="9476665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martphon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4222C54-EFE1-1144-8978-7855F8794C8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667778" y="235876"/>
            <a:ext cx="3032455" cy="6059378"/>
          </a:xfrm>
          <a:prstGeom prst="rect">
            <a:avLst/>
          </a:prstGeom>
        </p:spPr>
      </p:pic>
      <p:sp>
        <p:nvSpPr>
          <p:cNvPr id="5" name="Picture Placeholder 4">
            <a:extLst>
              <a:ext uri="{FF2B5EF4-FFF2-40B4-BE49-F238E27FC236}">
                <a16:creationId xmlns:a16="http://schemas.microsoft.com/office/drawing/2014/main" id="{13457585-CA24-7F44-A744-1C06A4B65C21}"/>
              </a:ext>
            </a:extLst>
          </p:cNvPr>
          <p:cNvSpPr>
            <a:spLocks noGrp="1"/>
          </p:cNvSpPr>
          <p:nvPr>
            <p:ph type="pic" sz="quarter" idx="13"/>
          </p:nvPr>
        </p:nvSpPr>
        <p:spPr>
          <a:xfrm>
            <a:off x="8958734" y="622418"/>
            <a:ext cx="2448000" cy="5437033"/>
          </a:xfrm>
          <a:prstGeom prst="roundRect">
            <a:avLst>
              <a:gd name="adj" fmla="val 12987"/>
            </a:avLst>
          </a:prstGeom>
          <a:solidFill>
            <a:schemeClr val="accent1"/>
          </a:solidFill>
        </p:spPr>
        <p:txBody>
          <a:bodyPr vert="horz" lIns="90000" tIns="46800" rIns="90000" bIns="46800" rtlCol="0" anchor="t">
            <a:normAutofit/>
          </a:bodyPr>
          <a:lstStyle>
            <a:lvl1pPr>
              <a:defRPr lang="en-US" sz="1100">
                <a:solidFill>
                  <a:schemeClr val="bg1"/>
                </a:solidFill>
              </a:defRPr>
            </a:lvl1pPr>
          </a:lstStyle>
          <a:p>
            <a:pPr marL="0" lvl="0" indent="0" algn="ctr">
              <a:buNone/>
            </a:pPr>
            <a:endParaRPr lang="en-US"/>
          </a:p>
        </p:txBody>
      </p:sp>
      <p:sp>
        <p:nvSpPr>
          <p:cNvPr id="14" name="Slide Number Placeholder 3">
            <a:extLst>
              <a:ext uri="{FF2B5EF4-FFF2-40B4-BE49-F238E27FC236}">
                <a16:creationId xmlns:a16="http://schemas.microsoft.com/office/drawing/2014/main" id="{BB5DD0DB-6B90-B24A-B233-964AF4AE3E69}"/>
              </a:ext>
            </a:extLst>
          </p:cNvPr>
          <p:cNvSpPr>
            <a:spLocks noGrp="1"/>
          </p:cNvSpPr>
          <p:nvPr>
            <p:ph type="sldNum" sz="quarter" idx="11"/>
          </p:nvPr>
        </p:nvSpPr>
        <p:spPr>
          <a:xfrm>
            <a:off x="11353050" y="6493979"/>
            <a:ext cx="374321" cy="216000"/>
          </a:xfrm>
        </p:spPr>
        <p:txBody>
          <a:bodyPr/>
          <a:lstStyle>
            <a:lvl1pPr>
              <a:defRPr>
                <a:solidFill>
                  <a:schemeClr val="tx1">
                    <a:alpha val="65000"/>
                  </a:schemeClr>
                </a:solidFill>
              </a:defRPr>
            </a:lvl1pPr>
          </a:lstStyle>
          <a:p>
            <a:fld id="{0B1F44A7-4017-4C40-8471-CBB8E1A65F48}" type="slidenum">
              <a:rPr lang="en-US" smtClean="0"/>
              <a:pPr/>
              <a:t>‹#›</a:t>
            </a:fld>
            <a:endParaRPr lang="en-US"/>
          </a:p>
        </p:txBody>
      </p:sp>
      <p:cxnSp>
        <p:nvCxnSpPr>
          <p:cNvPr id="16" name="Straight Connector 15">
            <a:extLst>
              <a:ext uri="{FF2B5EF4-FFF2-40B4-BE49-F238E27FC236}">
                <a16:creationId xmlns:a16="http://schemas.microsoft.com/office/drawing/2014/main" id="{88F60C31-1806-5443-BC72-6BA66055F544}"/>
              </a:ext>
            </a:extLst>
          </p:cNvPr>
          <p:cNvCxnSpPr>
            <a:cxnSpLocks/>
          </p:cNvCxnSpPr>
          <p:nvPr userDrawn="1"/>
        </p:nvCxnSpPr>
        <p:spPr>
          <a:xfrm>
            <a:off x="1091045" y="6601979"/>
            <a:ext cx="10262005" cy="0"/>
          </a:xfrm>
          <a:prstGeom prst="line">
            <a:avLst/>
          </a:prstGeom>
          <a:ln w="9525">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pic>
        <p:nvPicPr>
          <p:cNvPr id="18" name="Picture 17" descr="A picture containing drawing&#10;&#10;Description automatically generated">
            <a:extLst>
              <a:ext uri="{FF2B5EF4-FFF2-40B4-BE49-F238E27FC236}">
                <a16:creationId xmlns:a16="http://schemas.microsoft.com/office/drawing/2014/main" id="{C0A8CF5D-2C57-704C-8E5E-E1820AEF76C6}"/>
              </a:ext>
            </a:extLst>
          </p:cNvPr>
          <p:cNvPicPr>
            <a:picLocks noChangeAspect="1"/>
          </p:cNvPicPr>
          <p:nvPr userDrawn="1"/>
        </p:nvPicPr>
        <p:blipFill rotWithShape="1">
          <a:blip r:embed="rId3" cstate="screen">
            <a:alphaModFix amt="66000"/>
            <a:extLst>
              <a:ext uri="{28A0092B-C50C-407E-A947-70E740481C1C}">
                <a14:useLocalDpi xmlns:a14="http://schemas.microsoft.com/office/drawing/2010/main"/>
              </a:ext>
            </a:extLst>
          </a:blip>
          <a:srcRect/>
          <a:stretch/>
        </p:blipFill>
        <p:spPr>
          <a:xfrm>
            <a:off x="525236" y="6553141"/>
            <a:ext cx="465124" cy="97676"/>
          </a:xfrm>
          <a:prstGeom prst="rect">
            <a:avLst/>
          </a:prstGeom>
        </p:spPr>
      </p:pic>
      <p:sp>
        <p:nvSpPr>
          <p:cNvPr id="19" name="Text Placeholder 10">
            <a:extLst>
              <a:ext uri="{FF2B5EF4-FFF2-40B4-BE49-F238E27FC236}">
                <a16:creationId xmlns:a16="http://schemas.microsoft.com/office/drawing/2014/main" id="{048614D5-4B81-3345-BE2C-A9A68136F767}"/>
              </a:ext>
            </a:extLst>
          </p:cNvPr>
          <p:cNvSpPr>
            <a:spLocks noGrp="1"/>
          </p:cNvSpPr>
          <p:nvPr>
            <p:ph type="body" sz="quarter" idx="12" hasCustomPrompt="1"/>
          </p:nvPr>
        </p:nvSpPr>
        <p:spPr>
          <a:xfrm>
            <a:off x="550863" y="1457322"/>
            <a:ext cx="6877050" cy="4675760"/>
          </a:xfrm>
          <a:prstGeom prst="rect">
            <a:avLst/>
          </a:prstGeom>
        </p:spPr>
        <p:txBody>
          <a:bodyPr vert="horz" lIns="90000" tIns="46800" rIns="90000" bIns="46800" rtlCol="0">
            <a:noAutofit/>
          </a:bodyPr>
          <a:lstStyle>
            <a:lvl1pPr>
              <a:defRPr lang="en-US" dirty="0"/>
            </a:lvl1pPr>
          </a:lstStyle>
          <a:p>
            <a:pPr marL="0" lvl="0" indent="0">
              <a:lnSpc>
                <a:spcPct val="150000"/>
              </a:lnSpc>
              <a:buNone/>
            </a:pPr>
            <a:r>
              <a:rPr lang="en-US"/>
              <a:t>Click to add text</a:t>
            </a:r>
          </a:p>
        </p:txBody>
      </p:sp>
      <p:sp>
        <p:nvSpPr>
          <p:cNvPr id="21" name="Title 7">
            <a:extLst>
              <a:ext uri="{FF2B5EF4-FFF2-40B4-BE49-F238E27FC236}">
                <a16:creationId xmlns:a16="http://schemas.microsoft.com/office/drawing/2014/main" id="{E2F577D0-90F9-B344-A222-70CD7D51CF4B}"/>
              </a:ext>
            </a:extLst>
          </p:cNvPr>
          <p:cNvSpPr>
            <a:spLocks noGrp="1"/>
          </p:cNvSpPr>
          <p:nvPr>
            <p:ph type="title" hasCustomPrompt="1"/>
          </p:nvPr>
        </p:nvSpPr>
        <p:spPr>
          <a:xfrm>
            <a:off x="550863" y="627241"/>
            <a:ext cx="6877050" cy="466911"/>
          </a:xfrm>
        </p:spPr>
        <p:txBody>
          <a:bodyPr>
            <a:noAutofit/>
          </a:bodyPr>
          <a:lstStyle>
            <a:lvl1pPr>
              <a:defRPr sz="2400" b="1" i="0">
                <a:latin typeface="Verdana" panose="020B0604030504040204" pitchFamily="34" charset="0"/>
              </a:defRPr>
            </a:lvl1pPr>
          </a:lstStyle>
          <a:p>
            <a:r>
              <a:rPr lang="en-US"/>
              <a:t>Click to edit slide title</a:t>
            </a:r>
          </a:p>
        </p:txBody>
      </p:sp>
    </p:spTree>
    <p:extLst>
      <p:ext uri="{BB962C8B-B14F-4D97-AF65-F5344CB8AC3E}">
        <p14:creationId xmlns:p14="http://schemas.microsoft.com/office/powerpoint/2010/main" val="9975398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Headline_image">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A95432CF-5CAE-F945-BCE9-86815FD2B972}"/>
              </a:ext>
            </a:extLst>
          </p:cNvPr>
          <p:cNvSpPr>
            <a:spLocks noGrp="1"/>
          </p:cNvSpPr>
          <p:nvPr>
            <p:ph type="pic" sz="quarter" idx="13"/>
          </p:nvPr>
        </p:nvSpPr>
        <p:spPr>
          <a:xfrm>
            <a:off x="0" y="0"/>
            <a:ext cx="12192000" cy="6858000"/>
          </a:xfrm>
          <a:prstGeom prst="rect">
            <a:avLst/>
          </a:prstGeom>
          <a:solidFill>
            <a:schemeClr val="accent1"/>
          </a:solidFill>
        </p:spPr>
        <p:txBody>
          <a:bodyPr vert="horz" lIns="90000" tIns="46800" rIns="90000" bIns="46800" rtlCol="0" anchor="t">
            <a:normAutofit/>
          </a:bodyPr>
          <a:lstStyle>
            <a:lvl1pPr>
              <a:defRPr lang="en-US" sz="1100" dirty="0">
                <a:solidFill>
                  <a:schemeClr val="bg1"/>
                </a:solidFill>
              </a:defRPr>
            </a:lvl1pPr>
          </a:lstStyle>
          <a:p>
            <a:pPr marL="0" lvl="0" indent="0" algn="ctr">
              <a:buNone/>
            </a:pPr>
            <a:endParaRPr lang="en-US"/>
          </a:p>
        </p:txBody>
      </p:sp>
      <p:sp>
        <p:nvSpPr>
          <p:cNvPr id="11" name="Text Placeholder 10">
            <a:extLst>
              <a:ext uri="{FF2B5EF4-FFF2-40B4-BE49-F238E27FC236}">
                <a16:creationId xmlns:a16="http://schemas.microsoft.com/office/drawing/2014/main" id="{DC5DC634-F781-5442-9C5C-EED7074E2D66}"/>
              </a:ext>
            </a:extLst>
          </p:cNvPr>
          <p:cNvSpPr>
            <a:spLocks noGrp="1"/>
          </p:cNvSpPr>
          <p:nvPr>
            <p:ph type="body" sz="quarter" idx="12" hasCustomPrompt="1"/>
          </p:nvPr>
        </p:nvSpPr>
        <p:spPr>
          <a:xfrm>
            <a:off x="1200150" y="2528888"/>
            <a:ext cx="9828213" cy="1800226"/>
          </a:xfrm>
          <a:prstGeom prst="rect">
            <a:avLst/>
          </a:prstGeom>
        </p:spPr>
        <p:txBody>
          <a:bodyPr anchor="ctr">
            <a:noAutofit/>
          </a:bodyPr>
          <a:lstStyle>
            <a:lvl1pPr marL="0" indent="0">
              <a:lnSpc>
                <a:spcPct val="150000"/>
              </a:lnSpc>
              <a:buNone/>
              <a:defRPr sz="2400" b="1" i="0">
                <a:latin typeface="Verdana" panose="020B0604030504040204" pitchFamily="34" charset="0"/>
              </a:defRPr>
            </a:lvl1pPr>
          </a:lstStyle>
          <a:p>
            <a:pPr lvl="0"/>
            <a:r>
              <a:rPr lang="en-US"/>
              <a:t>Click to edit headline</a:t>
            </a:r>
          </a:p>
        </p:txBody>
      </p:sp>
      <p:sp>
        <p:nvSpPr>
          <p:cNvPr id="7" name="Content Placeholder 7">
            <a:extLst>
              <a:ext uri="{FF2B5EF4-FFF2-40B4-BE49-F238E27FC236}">
                <a16:creationId xmlns:a16="http://schemas.microsoft.com/office/drawing/2014/main" id="{C12A4D1C-D1ED-2D43-9C18-D75D3FF44B13}"/>
              </a:ext>
            </a:extLst>
          </p:cNvPr>
          <p:cNvSpPr>
            <a:spLocks noGrp="1"/>
          </p:cNvSpPr>
          <p:nvPr>
            <p:ph sz="quarter" idx="14" hasCustomPrompt="1"/>
          </p:nvPr>
        </p:nvSpPr>
        <p:spPr>
          <a:xfrm flipV="1">
            <a:off x="1103586" y="6601345"/>
            <a:ext cx="10242000" cy="3600"/>
          </a:xfrm>
          <a:prstGeom prst="rect">
            <a:avLst/>
          </a:prstGeom>
          <a:solidFill>
            <a:schemeClr val="tx1"/>
          </a:solidFill>
        </p:spPr>
        <p:txBody>
          <a:bodyPr>
            <a:noAutofit/>
          </a:bodyPr>
          <a:lstStyle>
            <a:lvl1pPr marL="0" indent="0">
              <a:buNone/>
              <a:defRPr sz="100">
                <a:solidFill>
                  <a:schemeClr val="tx1"/>
                </a:solidFill>
              </a:defRPr>
            </a:lvl1pPr>
          </a:lstStyle>
          <a:p>
            <a:pPr lvl="0"/>
            <a:r>
              <a:rPr lang="en-US"/>
              <a:t>.</a:t>
            </a:r>
          </a:p>
        </p:txBody>
      </p:sp>
      <p:sp>
        <p:nvSpPr>
          <p:cNvPr id="12" name="Slide Number Placeholder 3">
            <a:extLst>
              <a:ext uri="{FF2B5EF4-FFF2-40B4-BE49-F238E27FC236}">
                <a16:creationId xmlns:a16="http://schemas.microsoft.com/office/drawing/2014/main" id="{C616D500-29CF-8C42-9638-B9A32C6B0A7E}"/>
              </a:ext>
            </a:extLst>
          </p:cNvPr>
          <p:cNvSpPr>
            <a:spLocks noGrp="1"/>
          </p:cNvSpPr>
          <p:nvPr>
            <p:ph type="sldNum" sz="quarter" idx="11"/>
          </p:nvPr>
        </p:nvSpPr>
        <p:spPr>
          <a:xfrm>
            <a:off x="11353050" y="6493979"/>
            <a:ext cx="374321" cy="216000"/>
          </a:xfrm>
        </p:spPr>
        <p:txBody>
          <a:bodyPr/>
          <a:lstStyle>
            <a:lvl1pPr>
              <a:defRPr>
                <a:solidFill>
                  <a:schemeClr val="tx1">
                    <a:alpha val="65000"/>
                  </a:schemeClr>
                </a:solidFill>
              </a:defRPr>
            </a:lvl1pPr>
          </a:lstStyle>
          <a:p>
            <a:fld id="{0B1F44A7-4017-4C40-8471-CBB8E1A65F48}" type="slidenum">
              <a:rPr lang="en-US" smtClean="0"/>
              <a:pPr/>
              <a:t>‹#›</a:t>
            </a:fld>
            <a:endParaRPr lang="en-US"/>
          </a:p>
        </p:txBody>
      </p:sp>
      <p:pic>
        <p:nvPicPr>
          <p:cNvPr id="8" name="Picture 7" descr="A picture containing drawing&#10;&#10;Description automatically generated">
            <a:extLst>
              <a:ext uri="{FF2B5EF4-FFF2-40B4-BE49-F238E27FC236}">
                <a16:creationId xmlns:a16="http://schemas.microsoft.com/office/drawing/2014/main" id="{F5ECC29C-8DB0-F743-ADBC-55955B81C919}"/>
              </a:ext>
            </a:extLst>
          </p:cNvPr>
          <p:cNvPicPr>
            <a:picLocks noChangeAspect="1"/>
          </p:cNvPicPr>
          <p:nvPr userDrawn="1"/>
        </p:nvPicPr>
        <p:blipFill rotWithShape="1">
          <a:blip r:embed="rId2" cstate="screen">
            <a:alphaModFix amt="66000"/>
            <a:extLst>
              <a:ext uri="{28A0092B-C50C-407E-A947-70E740481C1C}">
                <a14:useLocalDpi xmlns:a14="http://schemas.microsoft.com/office/drawing/2010/main"/>
              </a:ext>
            </a:extLst>
          </a:blip>
          <a:srcRect/>
          <a:stretch/>
        </p:blipFill>
        <p:spPr>
          <a:xfrm>
            <a:off x="525236" y="6553141"/>
            <a:ext cx="465124" cy="97676"/>
          </a:xfrm>
          <a:prstGeom prst="rect">
            <a:avLst/>
          </a:prstGeom>
        </p:spPr>
      </p:pic>
    </p:spTree>
    <p:extLst>
      <p:ext uri="{BB962C8B-B14F-4D97-AF65-F5344CB8AC3E}">
        <p14:creationId xmlns:p14="http://schemas.microsoft.com/office/powerpoint/2010/main" val="7894450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Headline_dark">
    <p:spTree>
      <p:nvGrpSpPr>
        <p:cNvPr id="1" name=""/>
        <p:cNvGrpSpPr/>
        <p:nvPr/>
      </p:nvGrpSpPr>
      <p:grpSpPr>
        <a:xfrm>
          <a:off x="0" y="0"/>
          <a:ext cx="0" cy="0"/>
          <a:chOff x="0" y="0"/>
          <a:chExt cx="0" cy="0"/>
        </a:xfrm>
      </p:grpSpPr>
      <p:sp>
        <p:nvSpPr>
          <p:cNvPr id="6" name="Slide Number Placeholder 3">
            <a:extLst>
              <a:ext uri="{FF2B5EF4-FFF2-40B4-BE49-F238E27FC236}">
                <a16:creationId xmlns:a16="http://schemas.microsoft.com/office/drawing/2014/main" id="{C6DDA91E-13C6-BF40-84A2-AFA4B3B8B5C2}"/>
              </a:ext>
            </a:extLst>
          </p:cNvPr>
          <p:cNvSpPr>
            <a:spLocks noGrp="1"/>
          </p:cNvSpPr>
          <p:nvPr>
            <p:ph type="sldNum" sz="quarter" idx="11"/>
          </p:nvPr>
        </p:nvSpPr>
        <p:spPr>
          <a:xfrm>
            <a:off x="11353050" y="6493979"/>
            <a:ext cx="374321" cy="216000"/>
          </a:xfrm>
        </p:spPr>
        <p:txBody>
          <a:bodyPr/>
          <a:lstStyle>
            <a:lvl1pPr>
              <a:defRPr>
                <a:solidFill>
                  <a:schemeClr val="tx1">
                    <a:alpha val="65000"/>
                  </a:schemeClr>
                </a:solidFill>
              </a:defRPr>
            </a:lvl1pPr>
          </a:lstStyle>
          <a:p>
            <a:fld id="{0B1F44A7-4017-4C40-8471-CBB8E1A65F48}" type="slidenum">
              <a:rPr lang="en-US" smtClean="0"/>
              <a:pPr/>
              <a:t>‹#›</a:t>
            </a:fld>
            <a:endParaRPr lang="en-US"/>
          </a:p>
        </p:txBody>
      </p:sp>
      <p:cxnSp>
        <p:nvCxnSpPr>
          <p:cNvPr id="9" name="Straight Connector 8">
            <a:extLst>
              <a:ext uri="{FF2B5EF4-FFF2-40B4-BE49-F238E27FC236}">
                <a16:creationId xmlns:a16="http://schemas.microsoft.com/office/drawing/2014/main" id="{86671FF9-FC4C-2D41-B273-57D63BD5595A}"/>
              </a:ext>
            </a:extLst>
          </p:cNvPr>
          <p:cNvCxnSpPr>
            <a:cxnSpLocks/>
          </p:cNvCxnSpPr>
          <p:nvPr userDrawn="1"/>
        </p:nvCxnSpPr>
        <p:spPr>
          <a:xfrm>
            <a:off x="1091045" y="6601979"/>
            <a:ext cx="10262005" cy="0"/>
          </a:xfrm>
          <a:prstGeom prst="line">
            <a:avLst/>
          </a:prstGeom>
          <a:ln w="9525">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pic>
        <p:nvPicPr>
          <p:cNvPr id="12" name="Picture 11" descr="A picture containing drawing&#10;&#10;Description automatically generated">
            <a:extLst>
              <a:ext uri="{FF2B5EF4-FFF2-40B4-BE49-F238E27FC236}">
                <a16:creationId xmlns:a16="http://schemas.microsoft.com/office/drawing/2014/main" id="{F07C6707-6510-1A42-BE76-1DD69F3614D6}"/>
              </a:ext>
            </a:extLst>
          </p:cNvPr>
          <p:cNvPicPr>
            <a:picLocks noChangeAspect="1"/>
          </p:cNvPicPr>
          <p:nvPr userDrawn="1"/>
        </p:nvPicPr>
        <p:blipFill rotWithShape="1">
          <a:blip r:embed="rId2" cstate="screen">
            <a:alphaModFix amt="66000"/>
            <a:extLst>
              <a:ext uri="{28A0092B-C50C-407E-A947-70E740481C1C}">
                <a14:useLocalDpi xmlns:a14="http://schemas.microsoft.com/office/drawing/2010/main"/>
              </a:ext>
            </a:extLst>
          </a:blip>
          <a:srcRect/>
          <a:stretch/>
        </p:blipFill>
        <p:spPr>
          <a:xfrm>
            <a:off x="525236" y="6553141"/>
            <a:ext cx="465124" cy="97676"/>
          </a:xfrm>
          <a:prstGeom prst="rect">
            <a:avLst/>
          </a:prstGeom>
        </p:spPr>
      </p:pic>
      <p:sp>
        <p:nvSpPr>
          <p:cNvPr id="13" name="Text Placeholder 10">
            <a:extLst>
              <a:ext uri="{FF2B5EF4-FFF2-40B4-BE49-F238E27FC236}">
                <a16:creationId xmlns:a16="http://schemas.microsoft.com/office/drawing/2014/main" id="{BB9F5871-0CE9-0446-8D17-556798E490F3}"/>
              </a:ext>
            </a:extLst>
          </p:cNvPr>
          <p:cNvSpPr>
            <a:spLocks noGrp="1"/>
          </p:cNvSpPr>
          <p:nvPr>
            <p:ph type="body" sz="quarter" idx="12" hasCustomPrompt="1"/>
          </p:nvPr>
        </p:nvSpPr>
        <p:spPr>
          <a:xfrm>
            <a:off x="1200150" y="2528888"/>
            <a:ext cx="9828213" cy="1800226"/>
          </a:xfrm>
          <a:prstGeom prst="rect">
            <a:avLst/>
          </a:prstGeom>
        </p:spPr>
        <p:txBody>
          <a:bodyPr anchor="ctr">
            <a:noAutofit/>
          </a:bodyPr>
          <a:lstStyle>
            <a:lvl1pPr marL="0" indent="0">
              <a:lnSpc>
                <a:spcPct val="150000"/>
              </a:lnSpc>
              <a:buNone/>
              <a:defRPr sz="2400" b="1" i="0">
                <a:latin typeface="Verdana" panose="020B0604030504040204" pitchFamily="34" charset="0"/>
              </a:defRPr>
            </a:lvl1pPr>
          </a:lstStyle>
          <a:p>
            <a:pPr lvl="0"/>
            <a:r>
              <a:rPr lang="en-US"/>
              <a:t>Click to edit headline</a:t>
            </a:r>
          </a:p>
        </p:txBody>
      </p:sp>
    </p:spTree>
    <p:extLst>
      <p:ext uri="{BB962C8B-B14F-4D97-AF65-F5344CB8AC3E}">
        <p14:creationId xmlns:p14="http://schemas.microsoft.com/office/powerpoint/2010/main" val="33421229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Headline_spheres">
    <p:spTree>
      <p:nvGrpSpPr>
        <p:cNvPr id="1" name=""/>
        <p:cNvGrpSpPr/>
        <p:nvPr/>
      </p:nvGrpSpPr>
      <p:grpSpPr>
        <a:xfrm>
          <a:off x="0" y="0"/>
          <a:ext cx="0" cy="0"/>
          <a:chOff x="0" y="0"/>
          <a:chExt cx="0" cy="0"/>
        </a:xfrm>
      </p:grpSpPr>
      <p:pic>
        <p:nvPicPr>
          <p:cNvPr id="3" name="Picture 2" descr="A picture containing object, star, device, light&#10;&#10;Description automatically generated">
            <a:extLst>
              <a:ext uri="{FF2B5EF4-FFF2-40B4-BE49-F238E27FC236}">
                <a16:creationId xmlns:a16="http://schemas.microsoft.com/office/drawing/2014/main" id="{92B77904-A61F-1B47-85BD-8697EE53421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Slide Number Placeholder 3">
            <a:extLst>
              <a:ext uri="{FF2B5EF4-FFF2-40B4-BE49-F238E27FC236}">
                <a16:creationId xmlns:a16="http://schemas.microsoft.com/office/drawing/2014/main" id="{A033EB89-5AFB-1944-8033-FFCE5FFF83A4}"/>
              </a:ext>
            </a:extLst>
          </p:cNvPr>
          <p:cNvSpPr>
            <a:spLocks noGrp="1"/>
          </p:cNvSpPr>
          <p:nvPr>
            <p:ph type="sldNum" sz="quarter" idx="11"/>
          </p:nvPr>
        </p:nvSpPr>
        <p:spPr>
          <a:xfrm>
            <a:off x="11353050" y="6493979"/>
            <a:ext cx="374321" cy="216000"/>
          </a:xfrm>
        </p:spPr>
        <p:txBody>
          <a:bodyPr/>
          <a:lstStyle>
            <a:lvl1pPr>
              <a:defRPr>
                <a:solidFill>
                  <a:schemeClr val="tx1">
                    <a:alpha val="65000"/>
                  </a:schemeClr>
                </a:solidFill>
              </a:defRPr>
            </a:lvl1pPr>
          </a:lstStyle>
          <a:p>
            <a:fld id="{0B1F44A7-4017-4C40-8471-CBB8E1A65F48}" type="slidenum">
              <a:rPr lang="en-US" smtClean="0"/>
              <a:pPr/>
              <a:t>‹#›</a:t>
            </a:fld>
            <a:endParaRPr lang="en-US"/>
          </a:p>
        </p:txBody>
      </p:sp>
      <p:cxnSp>
        <p:nvCxnSpPr>
          <p:cNvPr id="13" name="Straight Connector 12">
            <a:extLst>
              <a:ext uri="{FF2B5EF4-FFF2-40B4-BE49-F238E27FC236}">
                <a16:creationId xmlns:a16="http://schemas.microsoft.com/office/drawing/2014/main" id="{64BA670B-8F02-9B44-9856-6088ECF90CAF}"/>
              </a:ext>
            </a:extLst>
          </p:cNvPr>
          <p:cNvCxnSpPr>
            <a:cxnSpLocks/>
          </p:cNvCxnSpPr>
          <p:nvPr userDrawn="1"/>
        </p:nvCxnSpPr>
        <p:spPr>
          <a:xfrm>
            <a:off x="1091045" y="6601979"/>
            <a:ext cx="10262005" cy="0"/>
          </a:xfrm>
          <a:prstGeom prst="line">
            <a:avLst/>
          </a:prstGeom>
          <a:ln w="9525">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pic>
        <p:nvPicPr>
          <p:cNvPr id="14" name="Picture 13" descr="A picture containing drawing&#10;&#10;Description automatically generated">
            <a:extLst>
              <a:ext uri="{FF2B5EF4-FFF2-40B4-BE49-F238E27FC236}">
                <a16:creationId xmlns:a16="http://schemas.microsoft.com/office/drawing/2014/main" id="{3BD39C22-1138-D84C-AF07-3E8B6AF2EC10}"/>
              </a:ext>
            </a:extLst>
          </p:cNvPr>
          <p:cNvPicPr>
            <a:picLocks noChangeAspect="1"/>
          </p:cNvPicPr>
          <p:nvPr userDrawn="1"/>
        </p:nvPicPr>
        <p:blipFill rotWithShape="1">
          <a:blip r:embed="rId3" cstate="screen">
            <a:alphaModFix amt="66000"/>
            <a:extLst>
              <a:ext uri="{28A0092B-C50C-407E-A947-70E740481C1C}">
                <a14:useLocalDpi xmlns:a14="http://schemas.microsoft.com/office/drawing/2010/main"/>
              </a:ext>
            </a:extLst>
          </a:blip>
          <a:srcRect/>
          <a:stretch/>
        </p:blipFill>
        <p:spPr>
          <a:xfrm>
            <a:off x="525236" y="6553141"/>
            <a:ext cx="465124" cy="97676"/>
          </a:xfrm>
          <a:prstGeom prst="rect">
            <a:avLst/>
          </a:prstGeom>
        </p:spPr>
      </p:pic>
      <p:sp>
        <p:nvSpPr>
          <p:cNvPr id="15" name="Text Placeholder 10">
            <a:extLst>
              <a:ext uri="{FF2B5EF4-FFF2-40B4-BE49-F238E27FC236}">
                <a16:creationId xmlns:a16="http://schemas.microsoft.com/office/drawing/2014/main" id="{E0FF5194-AD3F-284F-AC0B-24EDE7A4684A}"/>
              </a:ext>
            </a:extLst>
          </p:cNvPr>
          <p:cNvSpPr>
            <a:spLocks noGrp="1"/>
          </p:cNvSpPr>
          <p:nvPr>
            <p:ph type="body" sz="quarter" idx="12" hasCustomPrompt="1"/>
          </p:nvPr>
        </p:nvSpPr>
        <p:spPr>
          <a:xfrm>
            <a:off x="1200150" y="2528888"/>
            <a:ext cx="9828213" cy="1800226"/>
          </a:xfrm>
          <a:prstGeom prst="rect">
            <a:avLst/>
          </a:prstGeom>
        </p:spPr>
        <p:txBody>
          <a:bodyPr anchor="ctr">
            <a:noAutofit/>
          </a:bodyPr>
          <a:lstStyle>
            <a:lvl1pPr marL="0" indent="0">
              <a:lnSpc>
                <a:spcPct val="150000"/>
              </a:lnSpc>
              <a:buNone/>
              <a:defRPr sz="2400" b="1" i="0">
                <a:latin typeface="Verdana" panose="020B0604030504040204" pitchFamily="34" charset="0"/>
              </a:defRPr>
            </a:lvl1pPr>
          </a:lstStyle>
          <a:p>
            <a:pPr lvl="0"/>
            <a:r>
              <a:rPr lang="en-US"/>
              <a:t>Click to edit headline</a:t>
            </a:r>
          </a:p>
        </p:txBody>
      </p:sp>
    </p:spTree>
    <p:extLst>
      <p:ext uri="{BB962C8B-B14F-4D97-AF65-F5344CB8AC3E}">
        <p14:creationId xmlns:p14="http://schemas.microsoft.com/office/powerpoint/2010/main" val="16463331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_4">
    <p:spTree>
      <p:nvGrpSpPr>
        <p:cNvPr id="1" name=""/>
        <p:cNvGrpSpPr/>
        <p:nvPr/>
      </p:nvGrpSpPr>
      <p:grpSpPr>
        <a:xfrm>
          <a:off x="0" y="0"/>
          <a:ext cx="0" cy="0"/>
          <a:chOff x="0" y="0"/>
          <a:chExt cx="0" cy="0"/>
        </a:xfrm>
      </p:grpSpPr>
      <p:pic>
        <p:nvPicPr>
          <p:cNvPr id="6" name="Picture 5" descr="A picture containing light, star, glass&#10;&#10;Description automatically generated">
            <a:extLst>
              <a:ext uri="{FF2B5EF4-FFF2-40B4-BE49-F238E27FC236}">
                <a16:creationId xmlns:a16="http://schemas.microsoft.com/office/drawing/2014/main" id="{EDFF6AD6-3CBD-0945-B3A7-3A6A5CB49211}"/>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FDF7213D-F8D0-F54F-8235-B23F19C0B15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44150" y="6044025"/>
            <a:ext cx="1260474" cy="264700"/>
          </a:xfrm>
          <a:prstGeom prst="rect">
            <a:avLst/>
          </a:prstGeom>
        </p:spPr>
      </p:pic>
      <p:sp>
        <p:nvSpPr>
          <p:cNvPr id="9" name="Text Placeholder 4">
            <a:extLst>
              <a:ext uri="{FF2B5EF4-FFF2-40B4-BE49-F238E27FC236}">
                <a16:creationId xmlns:a16="http://schemas.microsoft.com/office/drawing/2014/main" id="{5D9E9500-A3D6-E14B-9E42-3993A4AFE19F}"/>
              </a:ext>
            </a:extLst>
          </p:cNvPr>
          <p:cNvSpPr>
            <a:spLocks noGrp="1"/>
          </p:cNvSpPr>
          <p:nvPr>
            <p:ph type="body" sz="quarter" idx="11" hasCustomPrompt="1"/>
          </p:nvPr>
        </p:nvSpPr>
        <p:spPr>
          <a:xfrm>
            <a:off x="1200151" y="2404370"/>
            <a:ext cx="6227762" cy="1651330"/>
          </a:xfrm>
        </p:spPr>
        <p:txBody>
          <a:bodyPr lIns="0" tIns="0" bIns="0" anchor="b">
            <a:noAutofit/>
          </a:bodyPr>
          <a:lstStyle>
            <a:lvl1pPr marL="0" indent="0">
              <a:buNone/>
              <a:defRPr sz="4800" b="1" i="0">
                <a:latin typeface="Verdana" panose="020B0604030504040204" pitchFamily="34" charset="0"/>
              </a:defRPr>
            </a:lvl1pPr>
          </a:lstStyle>
          <a:p>
            <a:pPr lvl="0"/>
            <a:r>
              <a:rPr lang="en-GB"/>
              <a:t>Presentation title here</a:t>
            </a:r>
            <a:endParaRPr lang="en-US"/>
          </a:p>
        </p:txBody>
      </p:sp>
      <p:sp>
        <p:nvSpPr>
          <p:cNvPr id="10" name="Text Placeholder 4">
            <a:extLst>
              <a:ext uri="{FF2B5EF4-FFF2-40B4-BE49-F238E27FC236}">
                <a16:creationId xmlns:a16="http://schemas.microsoft.com/office/drawing/2014/main" id="{C6F1EBF2-504D-A840-8ACE-9262F51EF91D}"/>
              </a:ext>
            </a:extLst>
          </p:cNvPr>
          <p:cNvSpPr>
            <a:spLocks noGrp="1"/>
          </p:cNvSpPr>
          <p:nvPr>
            <p:ph type="body" sz="quarter" idx="12" hasCustomPrompt="1"/>
          </p:nvPr>
        </p:nvSpPr>
        <p:spPr>
          <a:xfrm>
            <a:off x="1200150" y="4237038"/>
            <a:ext cx="6227762" cy="490537"/>
          </a:xfrm>
        </p:spPr>
        <p:txBody>
          <a:bodyPr lIns="0" tIns="0" bIns="0" anchor="t">
            <a:normAutofit/>
          </a:bodyPr>
          <a:lstStyle>
            <a:lvl1pPr marL="0" indent="0">
              <a:buNone/>
              <a:defRPr sz="2400" b="0" i="0">
                <a:latin typeface="Verdana" panose="020B0604030504040204" pitchFamily="34" charset="0"/>
              </a:defRPr>
            </a:lvl1pPr>
          </a:lstStyle>
          <a:p>
            <a:pPr lvl="0"/>
            <a:r>
              <a:rPr lang="en-GB"/>
              <a:t>Subtitle or date</a:t>
            </a:r>
            <a:endParaRPr lang="en-US"/>
          </a:p>
        </p:txBody>
      </p:sp>
    </p:spTree>
    <p:extLst>
      <p:ext uri="{BB962C8B-B14F-4D97-AF65-F5344CB8AC3E}">
        <p14:creationId xmlns:p14="http://schemas.microsoft.com/office/powerpoint/2010/main" val="31886540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Closing_2">
    <p:spTree>
      <p:nvGrpSpPr>
        <p:cNvPr id="1" name=""/>
        <p:cNvGrpSpPr/>
        <p:nvPr/>
      </p:nvGrpSpPr>
      <p:grpSpPr>
        <a:xfrm>
          <a:off x="0" y="0"/>
          <a:ext cx="0" cy="0"/>
          <a:chOff x="0" y="0"/>
          <a:chExt cx="0" cy="0"/>
        </a:xfrm>
      </p:grpSpPr>
      <p:pic>
        <p:nvPicPr>
          <p:cNvPr id="9" name="Picture 8" descr="A picture containing light&#10;&#10;Description automatically generated">
            <a:extLst>
              <a:ext uri="{FF2B5EF4-FFF2-40B4-BE49-F238E27FC236}">
                <a16:creationId xmlns:a16="http://schemas.microsoft.com/office/drawing/2014/main" id="{C3BED0EF-DEEF-8142-8A2C-74A6FB949F74}"/>
              </a:ext>
            </a:extLst>
          </p:cNvPr>
          <p:cNvPicPr>
            <a:picLocks noChangeAspect="1"/>
          </p:cNvPicPr>
          <p:nvPr userDrawn="1"/>
        </p:nvPicPr>
        <p:blipFill>
          <a:blip r:embed="rId2"/>
          <a:stretch>
            <a:fillRect/>
          </a:stretch>
        </p:blipFill>
        <p:spPr>
          <a:xfrm>
            <a:off x="13648" y="0"/>
            <a:ext cx="12192000" cy="6871648"/>
          </a:xfrm>
          <a:prstGeom prst="rect">
            <a:avLst/>
          </a:prstGeom>
        </p:spPr>
      </p:pic>
    </p:spTree>
    <p:extLst>
      <p:ext uri="{BB962C8B-B14F-4D97-AF65-F5344CB8AC3E}">
        <p14:creationId xmlns:p14="http://schemas.microsoft.com/office/powerpoint/2010/main" val="34808429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losing_3">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04152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Plain Slide">
    <p:spTree>
      <p:nvGrpSpPr>
        <p:cNvPr id="1" name=""/>
        <p:cNvGrpSpPr/>
        <p:nvPr/>
      </p:nvGrpSpPr>
      <p:grpSpPr>
        <a:xfrm>
          <a:off x="0" y="0"/>
          <a:ext cx="0" cy="0"/>
          <a:chOff x="0" y="0"/>
          <a:chExt cx="0" cy="0"/>
        </a:xfrm>
      </p:grpSpPr>
      <p:pic>
        <p:nvPicPr>
          <p:cNvPr id="11" name="Picture 10" descr="iProspect Logo.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470370" y="6263755"/>
            <a:ext cx="419255" cy="351355"/>
          </a:xfrm>
          <a:prstGeom prst="rect">
            <a:avLst/>
          </a:prstGeom>
        </p:spPr>
      </p:pic>
    </p:spTree>
    <p:extLst>
      <p:ext uri="{BB962C8B-B14F-4D97-AF65-F5344CB8AC3E}">
        <p14:creationId xmlns:p14="http://schemas.microsoft.com/office/powerpoint/2010/main" val="37113781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userDrawn="1">
  <p:cSld name="Case Cover">
    <p:bg>
      <p:bgPr>
        <a:solidFill>
          <a:srgbClr val="FDBB32"/>
        </a:solidFill>
        <a:effectLst/>
      </p:bgPr>
    </p:bg>
    <p:spTree>
      <p:nvGrpSpPr>
        <p:cNvPr id="1" name=""/>
        <p:cNvGrpSpPr/>
        <p:nvPr/>
      </p:nvGrpSpPr>
      <p:grpSpPr>
        <a:xfrm>
          <a:off x="0" y="0"/>
          <a:ext cx="0" cy="0"/>
          <a:chOff x="0" y="0"/>
          <a:chExt cx="0" cy="0"/>
        </a:xfrm>
      </p:grpSpPr>
      <p:sp>
        <p:nvSpPr>
          <p:cNvPr id="6" name="Rectangular Callout 5"/>
          <p:cNvSpPr/>
          <p:nvPr userDrawn="1"/>
        </p:nvSpPr>
        <p:spPr>
          <a:xfrm>
            <a:off x="-4769" y="-521100"/>
            <a:ext cx="3131087" cy="408215"/>
          </a:xfrm>
          <a:prstGeom prst="wedgeRectCallout">
            <a:avLst>
              <a:gd name="adj1" fmla="val -22965"/>
              <a:gd name="adj2" fmla="val 48263"/>
            </a:avLst>
          </a:prstGeom>
          <a:solidFill>
            <a:srgbClr val="FF511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kern="0" cap="all" spc="133" baseline="0" dirty="0">
                <a:solidFill>
                  <a:schemeClr val="bg1"/>
                </a:solidFill>
                <a:latin typeface="Helvetica Neue"/>
                <a:cs typeface="Helvetica Neue Medium"/>
              </a:rPr>
              <a:t>CASE COVER</a:t>
            </a:r>
          </a:p>
        </p:txBody>
      </p:sp>
      <p:pic>
        <p:nvPicPr>
          <p:cNvPr id="22" name="Picture 21">
            <a:extLst>
              <a:ext uri="{FF2B5EF4-FFF2-40B4-BE49-F238E27FC236}">
                <a16:creationId xmlns:a16="http://schemas.microsoft.com/office/drawing/2014/main" id="{4F2C8FDC-16A9-8B4B-8DF8-E136AB0F7580}"/>
              </a:ext>
            </a:extLst>
          </p:cNvPr>
          <p:cNvPicPr>
            <a:picLocks noChangeAspect="1"/>
          </p:cNvPicPr>
          <p:nvPr userDrawn="1"/>
        </p:nvPicPr>
        <p:blipFill>
          <a:blip r:embed="rId2"/>
          <a:stretch>
            <a:fillRect/>
          </a:stretch>
        </p:blipFill>
        <p:spPr>
          <a:xfrm>
            <a:off x="372533" y="6261117"/>
            <a:ext cx="694267" cy="203200"/>
          </a:xfrm>
          <a:prstGeom prst="rect">
            <a:avLst/>
          </a:prstGeom>
        </p:spPr>
      </p:pic>
      <p:sp>
        <p:nvSpPr>
          <p:cNvPr id="26" name="SmartArt Placeholder 2">
            <a:extLst>
              <a:ext uri="{FF2B5EF4-FFF2-40B4-BE49-F238E27FC236}">
                <a16:creationId xmlns:a16="http://schemas.microsoft.com/office/drawing/2014/main" id="{6ABC7CF1-E067-EC4E-B8B7-47A42FD9D3E2}"/>
              </a:ext>
            </a:extLst>
          </p:cNvPr>
          <p:cNvSpPr>
            <a:spLocks noGrp="1"/>
          </p:cNvSpPr>
          <p:nvPr>
            <p:ph type="dgm" sz="quarter" idx="14"/>
          </p:nvPr>
        </p:nvSpPr>
        <p:spPr>
          <a:xfrm>
            <a:off x="390825" y="1185629"/>
            <a:ext cx="456000" cy="33600"/>
          </a:xfrm>
          <a:prstGeom prst="rect">
            <a:avLst/>
          </a:prstGeom>
          <a:solidFill>
            <a:schemeClr val="bg1"/>
          </a:solidFill>
          <a:ln>
            <a:noFill/>
          </a:ln>
        </p:spPr>
        <p:txBody>
          <a:bodyPr vert="horz"/>
          <a:lstStyle>
            <a:lvl1pPr marL="0" indent="0">
              <a:buNone/>
              <a:defRPr sz="133">
                <a:solidFill>
                  <a:srgbClr val="FFFFFF"/>
                </a:solidFill>
              </a:defRPr>
            </a:lvl1pPr>
          </a:lstStyle>
          <a:p>
            <a:endParaRPr lang="en-US" dirty="0"/>
          </a:p>
        </p:txBody>
      </p:sp>
      <p:sp>
        <p:nvSpPr>
          <p:cNvPr id="30" name="Text Placeholder 9">
            <a:extLst>
              <a:ext uri="{FF2B5EF4-FFF2-40B4-BE49-F238E27FC236}">
                <a16:creationId xmlns:a16="http://schemas.microsoft.com/office/drawing/2014/main" id="{7BCB07D1-B939-324A-9D82-30AF9EC39B68}"/>
              </a:ext>
            </a:extLst>
          </p:cNvPr>
          <p:cNvSpPr>
            <a:spLocks noGrp="1"/>
          </p:cNvSpPr>
          <p:nvPr>
            <p:ph type="body" sz="quarter" idx="21" hasCustomPrompt="1"/>
          </p:nvPr>
        </p:nvSpPr>
        <p:spPr>
          <a:xfrm>
            <a:off x="390826" y="2363427"/>
            <a:ext cx="4205684" cy="1373687"/>
          </a:xfrm>
          <a:prstGeom prst="rect">
            <a:avLst/>
          </a:prstGeom>
        </p:spPr>
        <p:txBody>
          <a:bodyPr lIns="0" tIns="0" rIns="0" bIns="0"/>
          <a:lstStyle>
            <a:lvl1pPr marL="0" indent="0" algn="just">
              <a:lnSpc>
                <a:spcPts val="2133"/>
              </a:lnSpc>
              <a:buNone/>
              <a:defRPr sz="1600" b="0" i="0">
                <a:solidFill>
                  <a:schemeClr val="bg1"/>
                </a:solidFill>
                <a:latin typeface="Helvetica Neue Light" panose="02000503000000020004" pitchFamily="2" charset="0"/>
                <a:ea typeface="Helvetica Neue Light" panose="02000503000000020004" pitchFamily="2" charset="0"/>
                <a:cs typeface="Helvetica Neue Light" panose="02000503000000020004" pitchFamily="2" charset="0"/>
              </a:defRPr>
            </a:lvl1pPr>
          </a:lstStyle>
          <a:p>
            <a:pPr lvl="0"/>
            <a:r>
              <a:rPr lang="en-GB" dirty="0"/>
              <a:t>Lorem Ipsum is simply dummy text of the printing and typesetting industry. It has been the industry’s standard dummy text ever since the 1500s, when an unknown printer took a galley of type.</a:t>
            </a:r>
            <a:endParaRPr lang="en-US" dirty="0"/>
          </a:p>
        </p:txBody>
      </p:sp>
      <p:sp>
        <p:nvSpPr>
          <p:cNvPr id="32" name="Text Placeholder 11">
            <a:extLst>
              <a:ext uri="{FF2B5EF4-FFF2-40B4-BE49-F238E27FC236}">
                <a16:creationId xmlns:a16="http://schemas.microsoft.com/office/drawing/2014/main" id="{92D3C380-F2A4-C94C-91B1-E48D6A201394}"/>
              </a:ext>
            </a:extLst>
          </p:cNvPr>
          <p:cNvSpPr>
            <a:spLocks noGrp="1"/>
          </p:cNvSpPr>
          <p:nvPr>
            <p:ph type="body" sz="quarter" idx="22" hasCustomPrompt="1"/>
          </p:nvPr>
        </p:nvSpPr>
        <p:spPr>
          <a:xfrm>
            <a:off x="390826" y="1449363"/>
            <a:ext cx="4205684" cy="792392"/>
          </a:xfrm>
          <a:prstGeom prst="rect">
            <a:avLst/>
          </a:prstGeom>
        </p:spPr>
        <p:txBody>
          <a:bodyPr lIns="0" tIns="0" rIns="0" bIns="0"/>
          <a:lstStyle>
            <a:lvl1pPr marL="0" indent="0">
              <a:lnSpc>
                <a:spcPts val="5867"/>
              </a:lnSpc>
              <a:buNone/>
              <a:defRPr sz="5333" b="0" i="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stStyle>
          <a:p>
            <a:pPr lvl="0"/>
            <a:r>
              <a:rPr lang="en-GB" b="0" i="0" dirty="0">
                <a:latin typeface="Helvetica Neue Medium" panose="02000503000000020004" pitchFamily="2" charset="0"/>
                <a:ea typeface="Helvetica Neue Medium" panose="02000503000000020004" pitchFamily="2" charset="0"/>
                <a:cs typeface="Helvetica Neue Medium" panose="02000503000000020004" pitchFamily="2" charset="0"/>
              </a:rPr>
              <a:t>Title</a:t>
            </a:r>
            <a:endParaRPr lang="en-US" dirty="0"/>
          </a:p>
        </p:txBody>
      </p:sp>
    </p:spTree>
    <p:extLst>
      <p:ext uri="{BB962C8B-B14F-4D97-AF65-F5344CB8AC3E}">
        <p14:creationId xmlns:p14="http://schemas.microsoft.com/office/powerpoint/2010/main" val="1941251151"/>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slide_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663E9D-DD2A-134A-9122-B1EDF158223F}"/>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3969" y="-47070"/>
            <a:ext cx="12195969" cy="6905070"/>
          </a:xfrm>
          <a:prstGeom prst="rect">
            <a:avLst/>
          </a:prstGeom>
        </p:spPr>
      </p:pic>
      <p:sp>
        <p:nvSpPr>
          <p:cNvPr id="7" name="Text Placeholder 4">
            <a:extLst>
              <a:ext uri="{FF2B5EF4-FFF2-40B4-BE49-F238E27FC236}">
                <a16:creationId xmlns:a16="http://schemas.microsoft.com/office/drawing/2014/main" id="{E88ADE54-010B-6040-9A30-9698AD290A0C}"/>
              </a:ext>
            </a:extLst>
          </p:cNvPr>
          <p:cNvSpPr>
            <a:spLocks noGrp="1"/>
          </p:cNvSpPr>
          <p:nvPr>
            <p:ph type="body" sz="quarter" idx="11" hasCustomPrompt="1"/>
          </p:nvPr>
        </p:nvSpPr>
        <p:spPr>
          <a:xfrm>
            <a:off x="1200151" y="2404370"/>
            <a:ext cx="6227762" cy="1651330"/>
          </a:xfrm>
        </p:spPr>
        <p:txBody>
          <a:bodyPr lIns="0" tIns="0" bIns="0" anchor="b">
            <a:noAutofit/>
          </a:bodyPr>
          <a:lstStyle>
            <a:lvl1pPr marL="0" indent="0">
              <a:buNone/>
              <a:defRPr sz="4800" b="1" i="0">
                <a:latin typeface="Verdana" panose="020B0604030504040204" pitchFamily="34" charset="0"/>
              </a:defRPr>
            </a:lvl1pPr>
          </a:lstStyle>
          <a:p>
            <a:pPr lvl="0"/>
            <a:r>
              <a:rPr lang="en-GB"/>
              <a:t>Presentation title here</a:t>
            </a:r>
            <a:endParaRPr lang="en-US"/>
          </a:p>
        </p:txBody>
      </p:sp>
      <p:sp>
        <p:nvSpPr>
          <p:cNvPr id="13" name="Text Placeholder 4">
            <a:extLst>
              <a:ext uri="{FF2B5EF4-FFF2-40B4-BE49-F238E27FC236}">
                <a16:creationId xmlns:a16="http://schemas.microsoft.com/office/drawing/2014/main" id="{AA226AA2-3DDD-9749-AA27-711C7A5F046E}"/>
              </a:ext>
            </a:extLst>
          </p:cNvPr>
          <p:cNvSpPr>
            <a:spLocks noGrp="1"/>
          </p:cNvSpPr>
          <p:nvPr>
            <p:ph type="body" sz="quarter" idx="12" hasCustomPrompt="1"/>
          </p:nvPr>
        </p:nvSpPr>
        <p:spPr>
          <a:xfrm>
            <a:off x="1200150" y="4237038"/>
            <a:ext cx="6227762" cy="490537"/>
          </a:xfrm>
        </p:spPr>
        <p:txBody>
          <a:bodyPr lIns="0" tIns="0" bIns="0" anchor="t">
            <a:normAutofit/>
          </a:bodyPr>
          <a:lstStyle>
            <a:lvl1pPr marL="0" indent="0">
              <a:buNone/>
              <a:defRPr sz="2400" b="0" i="0">
                <a:latin typeface="Verdana" panose="020B0604030504040204" pitchFamily="34" charset="0"/>
              </a:defRPr>
            </a:lvl1pPr>
          </a:lstStyle>
          <a:p>
            <a:pPr lvl="0"/>
            <a:r>
              <a:rPr lang="en-GB"/>
              <a:t>Subtitle or date</a:t>
            </a:r>
            <a:endParaRPr lang="en-US"/>
          </a:p>
        </p:txBody>
      </p:sp>
      <p:pic>
        <p:nvPicPr>
          <p:cNvPr id="14" name="Picture 13" descr="A picture containing drawing&#10;&#10;Description automatically generated">
            <a:extLst>
              <a:ext uri="{FF2B5EF4-FFF2-40B4-BE49-F238E27FC236}">
                <a16:creationId xmlns:a16="http://schemas.microsoft.com/office/drawing/2014/main" id="{802D2805-8C82-7A45-8EC6-6FCC9F126AE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44150" y="6044025"/>
            <a:ext cx="1260474" cy="264700"/>
          </a:xfrm>
          <a:prstGeom prst="rect">
            <a:avLst/>
          </a:prstGeom>
        </p:spPr>
      </p:pic>
    </p:spTree>
    <p:extLst>
      <p:ext uri="{BB962C8B-B14F-4D97-AF65-F5344CB8AC3E}">
        <p14:creationId xmlns:p14="http://schemas.microsoft.com/office/powerpoint/2010/main" val="41583597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_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5CFBCE9-1D60-C24B-A9AF-6972A6FAEEA5}"/>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1"/>
            <a:ext cx="12192000" cy="6853983"/>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E319294C-4E61-6041-B59A-B487C691A80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44150" y="6044025"/>
            <a:ext cx="1260474" cy="264700"/>
          </a:xfrm>
          <a:prstGeom prst="rect">
            <a:avLst/>
          </a:prstGeom>
        </p:spPr>
      </p:pic>
      <p:sp>
        <p:nvSpPr>
          <p:cNvPr id="15" name="Text Placeholder 4">
            <a:extLst>
              <a:ext uri="{FF2B5EF4-FFF2-40B4-BE49-F238E27FC236}">
                <a16:creationId xmlns:a16="http://schemas.microsoft.com/office/drawing/2014/main" id="{7D507D75-2F64-3746-AD4D-DE532836F5EA}"/>
              </a:ext>
            </a:extLst>
          </p:cNvPr>
          <p:cNvSpPr>
            <a:spLocks noGrp="1"/>
          </p:cNvSpPr>
          <p:nvPr>
            <p:ph type="body" sz="quarter" idx="11" hasCustomPrompt="1"/>
          </p:nvPr>
        </p:nvSpPr>
        <p:spPr>
          <a:xfrm>
            <a:off x="1200151" y="2404370"/>
            <a:ext cx="6227762" cy="1651330"/>
          </a:xfrm>
        </p:spPr>
        <p:txBody>
          <a:bodyPr lIns="0" tIns="0" bIns="0" anchor="b">
            <a:noAutofit/>
          </a:bodyPr>
          <a:lstStyle>
            <a:lvl1pPr marL="0" indent="0">
              <a:buNone/>
              <a:defRPr sz="4800" b="1" i="0">
                <a:latin typeface="Verdana" panose="020B0604030504040204" pitchFamily="34" charset="0"/>
              </a:defRPr>
            </a:lvl1pPr>
          </a:lstStyle>
          <a:p>
            <a:pPr lvl="0"/>
            <a:r>
              <a:rPr lang="en-GB"/>
              <a:t>Presentation title here</a:t>
            </a:r>
            <a:endParaRPr lang="en-US"/>
          </a:p>
        </p:txBody>
      </p:sp>
      <p:sp>
        <p:nvSpPr>
          <p:cNvPr id="16" name="Text Placeholder 4">
            <a:extLst>
              <a:ext uri="{FF2B5EF4-FFF2-40B4-BE49-F238E27FC236}">
                <a16:creationId xmlns:a16="http://schemas.microsoft.com/office/drawing/2014/main" id="{EB86948D-87B7-8244-BA72-947995E61B42}"/>
              </a:ext>
            </a:extLst>
          </p:cNvPr>
          <p:cNvSpPr>
            <a:spLocks noGrp="1"/>
          </p:cNvSpPr>
          <p:nvPr>
            <p:ph type="body" sz="quarter" idx="12" hasCustomPrompt="1"/>
          </p:nvPr>
        </p:nvSpPr>
        <p:spPr>
          <a:xfrm>
            <a:off x="1200150" y="4237038"/>
            <a:ext cx="6227762" cy="490537"/>
          </a:xfrm>
        </p:spPr>
        <p:txBody>
          <a:bodyPr lIns="0" tIns="0" bIns="0" anchor="t">
            <a:normAutofit/>
          </a:bodyPr>
          <a:lstStyle>
            <a:lvl1pPr marL="0" indent="0">
              <a:buNone/>
              <a:defRPr sz="2400" b="0" i="0">
                <a:latin typeface="Verdana" panose="020B0604030504040204" pitchFamily="34" charset="0"/>
              </a:defRPr>
            </a:lvl1pPr>
          </a:lstStyle>
          <a:p>
            <a:pPr lvl="0"/>
            <a:r>
              <a:rPr lang="en-GB"/>
              <a:t>Subtitle or date</a:t>
            </a:r>
            <a:endParaRPr lang="en-US"/>
          </a:p>
        </p:txBody>
      </p:sp>
    </p:spTree>
    <p:extLst>
      <p:ext uri="{BB962C8B-B14F-4D97-AF65-F5344CB8AC3E}">
        <p14:creationId xmlns:p14="http://schemas.microsoft.com/office/powerpoint/2010/main" val="7056608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lide_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D9F8D2-EB41-E54B-88B3-C0FA872FFD29}"/>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1"/>
            <a:ext cx="12192000" cy="6857999"/>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D8CB286F-49AB-3641-93F6-CF55DE77CC3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44150" y="6044025"/>
            <a:ext cx="1260474" cy="264700"/>
          </a:xfrm>
          <a:prstGeom prst="rect">
            <a:avLst/>
          </a:prstGeom>
        </p:spPr>
      </p:pic>
      <p:sp>
        <p:nvSpPr>
          <p:cNvPr id="13" name="Text Placeholder 4">
            <a:extLst>
              <a:ext uri="{FF2B5EF4-FFF2-40B4-BE49-F238E27FC236}">
                <a16:creationId xmlns:a16="http://schemas.microsoft.com/office/drawing/2014/main" id="{3CA4E98E-5624-904D-8963-2897EF20D5E3}"/>
              </a:ext>
            </a:extLst>
          </p:cNvPr>
          <p:cNvSpPr>
            <a:spLocks noGrp="1"/>
          </p:cNvSpPr>
          <p:nvPr>
            <p:ph type="body" sz="quarter" idx="11" hasCustomPrompt="1"/>
          </p:nvPr>
        </p:nvSpPr>
        <p:spPr>
          <a:xfrm>
            <a:off x="1200151" y="2404370"/>
            <a:ext cx="6227762" cy="1651330"/>
          </a:xfrm>
        </p:spPr>
        <p:txBody>
          <a:bodyPr lIns="0" tIns="0" bIns="0" anchor="b">
            <a:noAutofit/>
          </a:bodyPr>
          <a:lstStyle>
            <a:lvl1pPr marL="0" indent="0">
              <a:buNone/>
              <a:defRPr sz="4800" b="1" i="0">
                <a:latin typeface="Verdana" panose="020B0604030504040204" pitchFamily="34" charset="0"/>
              </a:defRPr>
            </a:lvl1pPr>
          </a:lstStyle>
          <a:p>
            <a:pPr lvl="0"/>
            <a:r>
              <a:rPr lang="en-GB"/>
              <a:t>Presentation title here</a:t>
            </a:r>
            <a:endParaRPr lang="en-US"/>
          </a:p>
        </p:txBody>
      </p:sp>
      <p:sp>
        <p:nvSpPr>
          <p:cNvPr id="14" name="Text Placeholder 4">
            <a:extLst>
              <a:ext uri="{FF2B5EF4-FFF2-40B4-BE49-F238E27FC236}">
                <a16:creationId xmlns:a16="http://schemas.microsoft.com/office/drawing/2014/main" id="{47A0A9E6-1D75-E14A-9BD3-A2C47A074B9C}"/>
              </a:ext>
            </a:extLst>
          </p:cNvPr>
          <p:cNvSpPr>
            <a:spLocks noGrp="1"/>
          </p:cNvSpPr>
          <p:nvPr>
            <p:ph type="body" sz="quarter" idx="12" hasCustomPrompt="1"/>
          </p:nvPr>
        </p:nvSpPr>
        <p:spPr>
          <a:xfrm>
            <a:off x="1200150" y="4237038"/>
            <a:ext cx="6227762" cy="490537"/>
          </a:xfrm>
        </p:spPr>
        <p:txBody>
          <a:bodyPr lIns="0" tIns="0" bIns="0" anchor="t">
            <a:normAutofit/>
          </a:bodyPr>
          <a:lstStyle>
            <a:lvl1pPr marL="0" indent="0">
              <a:buNone/>
              <a:defRPr sz="2400" b="0" i="0">
                <a:latin typeface="Verdana" panose="020B0604030504040204" pitchFamily="34" charset="0"/>
              </a:defRPr>
            </a:lvl1pPr>
          </a:lstStyle>
          <a:p>
            <a:pPr lvl="0"/>
            <a:r>
              <a:rPr lang="en-GB"/>
              <a:t>Subtitle or date</a:t>
            </a:r>
            <a:endParaRPr lang="en-US"/>
          </a:p>
        </p:txBody>
      </p:sp>
    </p:spTree>
    <p:extLst>
      <p:ext uri="{BB962C8B-B14F-4D97-AF65-F5344CB8AC3E}">
        <p14:creationId xmlns:p14="http://schemas.microsoft.com/office/powerpoint/2010/main" val="383791657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lide_4">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B78312-A32C-BC4F-90B4-CAA7E5E1BDF3}"/>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 y="0"/>
            <a:ext cx="12192000" cy="6860532"/>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FDF7213D-F8D0-F54F-8235-B23F19C0B15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44150" y="6044025"/>
            <a:ext cx="1260474" cy="264700"/>
          </a:xfrm>
          <a:prstGeom prst="rect">
            <a:avLst/>
          </a:prstGeom>
        </p:spPr>
      </p:pic>
      <p:sp>
        <p:nvSpPr>
          <p:cNvPr id="9" name="Text Placeholder 4">
            <a:extLst>
              <a:ext uri="{FF2B5EF4-FFF2-40B4-BE49-F238E27FC236}">
                <a16:creationId xmlns:a16="http://schemas.microsoft.com/office/drawing/2014/main" id="{5D9E9500-A3D6-E14B-9E42-3993A4AFE19F}"/>
              </a:ext>
            </a:extLst>
          </p:cNvPr>
          <p:cNvSpPr>
            <a:spLocks noGrp="1"/>
          </p:cNvSpPr>
          <p:nvPr>
            <p:ph type="body" sz="quarter" idx="11" hasCustomPrompt="1"/>
          </p:nvPr>
        </p:nvSpPr>
        <p:spPr>
          <a:xfrm>
            <a:off x="1200151" y="2404370"/>
            <a:ext cx="6227762" cy="1651330"/>
          </a:xfrm>
        </p:spPr>
        <p:txBody>
          <a:bodyPr lIns="0" tIns="0" bIns="0" anchor="b">
            <a:noAutofit/>
          </a:bodyPr>
          <a:lstStyle>
            <a:lvl1pPr marL="0" indent="0">
              <a:buNone/>
              <a:defRPr sz="4800" b="1" i="0">
                <a:latin typeface="Verdana" panose="020B0604030504040204" pitchFamily="34" charset="0"/>
              </a:defRPr>
            </a:lvl1pPr>
          </a:lstStyle>
          <a:p>
            <a:pPr lvl="0"/>
            <a:r>
              <a:rPr lang="en-GB"/>
              <a:t>Presentation title here</a:t>
            </a:r>
            <a:endParaRPr lang="en-US"/>
          </a:p>
        </p:txBody>
      </p:sp>
      <p:sp>
        <p:nvSpPr>
          <p:cNvPr id="10" name="Text Placeholder 4">
            <a:extLst>
              <a:ext uri="{FF2B5EF4-FFF2-40B4-BE49-F238E27FC236}">
                <a16:creationId xmlns:a16="http://schemas.microsoft.com/office/drawing/2014/main" id="{C6F1EBF2-504D-A840-8ACE-9262F51EF91D}"/>
              </a:ext>
            </a:extLst>
          </p:cNvPr>
          <p:cNvSpPr>
            <a:spLocks noGrp="1"/>
          </p:cNvSpPr>
          <p:nvPr>
            <p:ph type="body" sz="quarter" idx="12" hasCustomPrompt="1"/>
          </p:nvPr>
        </p:nvSpPr>
        <p:spPr>
          <a:xfrm>
            <a:off x="1200150" y="4237038"/>
            <a:ext cx="6227762" cy="490537"/>
          </a:xfrm>
        </p:spPr>
        <p:txBody>
          <a:bodyPr lIns="0" tIns="0" bIns="0" anchor="t">
            <a:normAutofit/>
          </a:bodyPr>
          <a:lstStyle>
            <a:lvl1pPr marL="0" indent="0">
              <a:buNone/>
              <a:defRPr sz="2400" b="0" i="0">
                <a:latin typeface="Verdana" panose="020B0604030504040204" pitchFamily="34" charset="0"/>
              </a:defRPr>
            </a:lvl1pPr>
          </a:lstStyle>
          <a:p>
            <a:pPr lvl="0"/>
            <a:r>
              <a:rPr lang="en-GB"/>
              <a:t>Subtitle or date</a:t>
            </a:r>
            <a:endParaRPr lang="en-US"/>
          </a:p>
        </p:txBody>
      </p:sp>
    </p:spTree>
    <p:extLst>
      <p:ext uri="{BB962C8B-B14F-4D97-AF65-F5344CB8AC3E}">
        <p14:creationId xmlns:p14="http://schemas.microsoft.com/office/powerpoint/2010/main" val="37288369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slide_5">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203ED81-B5AA-4D42-990E-7C421A8401E2}"/>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 y="0"/>
            <a:ext cx="12192001" cy="6858000"/>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4A3C4D2F-3606-F44C-9335-84BF784F92F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44150" y="6044025"/>
            <a:ext cx="1260474" cy="264700"/>
          </a:xfrm>
          <a:prstGeom prst="rect">
            <a:avLst/>
          </a:prstGeom>
        </p:spPr>
      </p:pic>
      <p:sp>
        <p:nvSpPr>
          <p:cNvPr id="8" name="Text Placeholder 4">
            <a:extLst>
              <a:ext uri="{FF2B5EF4-FFF2-40B4-BE49-F238E27FC236}">
                <a16:creationId xmlns:a16="http://schemas.microsoft.com/office/drawing/2014/main" id="{60FD7F62-52ED-5944-A712-D3A4DD1E9AB2}"/>
              </a:ext>
            </a:extLst>
          </p:cNvPr>
          <p:cNvSpPr>
            <a:spLocks noGrp="1"/>
          </p:cNvSpPr>
          <p:nvPr>
            <p:ph type="body" sz="quarter" idx="11" hasCustomPrompt="1"/>
          </p:nvPr>
        </p:nvSpPr>
        <p:spPr>
          <a:xfrm>
            <a:off x="1200151" y="2404370"/>
            <a:ext cx="6227762" cy="1651330"/>
          </a:xfrm>
        </p:spPr>
        <p:txBody>
          <a:bodyPr lIns="0" tIns="0" bIns="0" anchor="b">
            <a:noAutofit/>
          </a:bodyPr>
          <a:lstStyle>
            <a:lvl1pPr marL="0" indent="0">
              <a:buNone/>
              <a:defRPr sz="4800" b="1" i="0">
                <a:latin typeface="Verdana" panose="020B0604030504040204" pitchFamily="34" charset="0"/>
              </a:defRPr>
            </a:lvl1pPr>
          </a:lstStyle>
          <a:p>
            <a:pPr lvl="0"/>
            <a:r>
              <a:rPr lang="en-GB"/>
              <a:t>Presentation title here</a:t>
            </a:r>
            <a:endParaRPr lang="en-US"/>
          </a:p>
        </p:txBody>
      </p:sp>
      <p:sp>
        <p:nvSpPr>
          <p:cNvPr id="9" name="Text Placeholder 4">
            <a:extLst>
              <a:ext uri="{FF2B5EF4-FFF2-40B4-BE49-F238E27FC236}">
                <a16:creationId xmlns:a16="http://schemas.microsoft.com/office/drawing/2014/main" id="{E10769DE-0F38-1042-9945-B3574BACBFF3}"/>
              </a:ext>
            </a:extLst>
          </p:cNvPr>
          <p:cNvSpPr>
            <a:spLocks noGrp="1"/>
          </p:cNvSpPr>
          <p:nvPr>
            <p:ph type="body" sz="quarter" idx="12" hasCustomPrompt="1"/>
          </p:nvPr>
        </p:nvSpPr>
        <p:spPr>
          <a:xfrm>
            <a:off x="1200150" y="4237038"/>
            <a:ext cx="6227762" cy="490537"/>
          </a:xfrm>
        </p:spPr>
        <p:txBody>
          <a:bodyPr lIns="0" tIns="0" bIns="0" anchor="t">
            <a:normAutofit/>
          </a:bodyPr>
          <a:lstStyle>
            <a:lvl1pPr marL="0" indent="0">
              <a:buNone/>
              <a:defRPr sz="2400" b="0" i="0">
                <a:latin typeface="Verdana" panose="020B0604030504040204" pitchFamily="34" charset="0"/>
              </a:defRPr>
            </a:lvl1pPr>
          </a:lstStyle>
          <a:p>
            <a:pPr lvl="0"/>
            <a:r>
              <a:rPr lang="en-GB"/>
              <a:t>Subtitle or date</a:t>
            </a:r>
            <a:endParaRPr lang="en-US"/>
          </a:p>
        </p:txBody>
      </p:sp>
    </p:spTree>
    <p:extLst>
      <p:ext uri="{BB962C8B-B14F-4D97-AF65-F5344CB8AC3E}">
        <p14:creationId xmlns:p14="http://schemas.microsoft.com/office/powerpoint/2010/main" val="147910658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lide_6">
    <p:spTree>
      <p:nvGrpSpPr>
        <p:cNvPr id="1" name=""/>
        <p:cNvGrpSpPr/>
        <p:nvPr/>
      </p:nvGrpSpPr>
      <p:grpSpPr>
        <a:xfrm>
          <a:off x="0" y="0"/>
          <a:ext cx="0" cy="0"/>
          <a:chOff x="0" y="0"/>
          <a:chExt cx="0" cy="0"/>
        </a:xfrm>
      </p:grpSpPr>
      <p:pic>
        <p:nvPicPr>
          <p:cNvPr id="3" name="Picture 2" descr="A picture containing food&#10;&#10;Description automatically generated">
            <a:extLst>
              <a:ext uri="{FF2B5EF4-FFF2-40B4-BE49-F238E27FC236}">
                <a16:creationId xmlns:a16="http://schemas.microsoft.com/office/drawing/2014/main" id="{A3114437-9D07-2245-83DB-8A2EABE7D2B9}"/>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0" y="1"/>
            <a:ext cx="12192000" cy="6858000"/>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805412C3-0AB3-854B-9BA5-FD73223AC48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44150" y="6044025"/>
            <a:ext cx="1260474" cy="264700"/>
          </a:xfrm>
          <a:prstGeom prst="rect">
            <a:avLst/>
          </a:prstGeom>
        </p:spPr>
      </p:pic>
      <p:sp>
        <p:nvSpPr>
          <p:cNvPr id="8" name="Text Placeholder 4">
            <a:extLst>
              <a:ext uri="{FF2B5EF4-FFF2-40B4-BE49-F238E27FC236}">
                <a16:creationId xmlns:a16="http://schemas.microsoft.com/office/drawing/2014/main" id="{40BBB49F-75EA-E64F-B8C8-A40000A955E0}"/>
              </a:ext>
            </a:extLst>
          </p:cNvPr>
          <p:cNvSpPr>
            <a:spLocks noGrp="1"/>
          </p:cNvSpPr>
          <p:nvPr>
            <p:ph type="body" sz="quarter" idx="11" hasCustomPrompt="1"/>
          </p:nvPr>
        </p:nvSpPr>
        <p:spPr>
          <a:xfrm>
            <a:off x="1200151" y="2404370"/>
            <a:ext cx="6227762" cy="1651330"/>
          </a:xfrm>
        </p:spPr>
        <p:txBody>
          <a:bodyPr lIns="0" tIns="0" bIns="0" anchor="b">
            <a:noAutofit/>
          </a:bodyPr>
          <a:lstStyle>
            <a:lvl1pPr marL="0" indent="0">
              <a:buNone/>
              <a:defRPr sz="4800" b="1" i="0">
                <a:latin typeface="Verdana" panose="020B0604030504040204" pitchFamily="34" charset="0"/>
              </a:defRPr>
            </a:lvl1pPr>
          </a:lstStyle>
          <a:p>
            <a:pPr lvl="0"/>
            <a:r>
              <a:rPr lang="en-GB"/>
              <a:t>Presentation title here</a:t>
            </a:r>
            <a:endParaRPr lang="en-US"/>
          </a:p>
        </p:txBody>
      </p:sp>
      <p:sp>
        <p:nvSpPr>
          <p:cNvPr id="9" name="Text Placeholder 4">
            <a:extLst>
              <a:ext uri="{FF2B5EF4-FFF2-40B4-BE49-F238E27FC236}">
                <a16:creationId xmlns:a16="http://schemas.microsoft.com/office/drawing/2014/main" id="{A9FDBE4F-49E7-5247-82EC-29E4D9705241}"/>
              </a:ext>
            </a:extLst>
          </p:cNvPr>
          <p:cNvSpPr>
            <a:spLocks noGrp="1"/>
          </p:cNvSpPr>
          <p:nvPr>
            <p:ph type="body" sz="quarter" idx="12" hasCustomPrompt="1"/>
          </p:nvPr>
        </p:nvSpPr>
        <p:spPr>
          <a:xfrm>
            <a:off x="1200150" y="4237038"/>
            <a:ext cx="6227762" cy="490537"/>
          </a:xfrm>
        </p:spPr>
        <p:txBody>
          <a:bodyPr lIns="0" tIns="0" bIns="0" anchor="t">
            <a:normAutofit/>
          </a:bodyPr>
          <a:lstStyle>
            <a:lvl1pPr marL="0" indent="0">
              <a:buNone/>
              <a:defRPr sz="2400" b="0" i="0">
                <a:latin typeface="Verdana" panose="020B0604030504040204" pitchFamily="34" charset="0"/>
              </a:defRPr>
            </a:lvl1pPr>
          </a:lstStyle>
          <a:p>
            <a:pPr lvl="0"/>
            <a:r>
              <a:rPr lang="en-GB"/>
              <a:t>Subtitle or date</a:t>
            </a:r>
            <a:endParaRPr lang="en-US"/>
          </a:p>
        </p:txBody>
      </p:sp>
    </p:spTree>
    <p:extLst>
      <p:ext uri="{BB962C8B-B14F-4D97-AF65-F5344CB8AC3E}">
        <p14:creationId xmlns:p14="http://schemas.microsoft.com/office/powerpoint/2010/main" val="8328111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_5">
    <p:spTree>
      <p:nvGrpSpPr>
        <p:cNvPr id="1" name=""/>
        <p:cNvGrpSpPr/>
        <p:nvPr/>
      </p:nvGrpSpPr>
      <p:grpSpPr>
        <a:xfrm>
          <a:off x="0" y="0"/>
          <a:ext cx="0" cy="0"/>
          <a:chOff x="0" y="0"/>
          <a:chExt cx="0" cy="0"/>
        </a:xfrm>
      </p:grpSpPr>
      <p:pic>
        <p:nvPicPr>
          <p:cNvPr id="4" name="Picture 3" descr="A picture containing sitting, light&#10;&#10;Description automatically generated">
            <a:extLst>
              <a:ext uri="{FF2B5EF4-FFF2-40B4-BE49-F238E27FC236}">
                <a16:creationId xmlns:a16="http://schemas.microsoft.com/office/drawing/2014/main" id="{13CAB077-5D28-8F45-9B68-7374CA4C8E0A}"/>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4A3C4D2F-3606-F44C-9335-84BF784F92F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44150" y="6044025"/>
            <a:ext cx="1260474" cy="264700"/>
          </a:xfrm>
          <a:prstGeom prst="rect">
            <a:avLst/>
          </a:prstGeom>
        </p:spPr>
      </p:pic>
      <p:sp>
        <p:nvSpPr>
          <p:cNvPr id="8" name="Text Placeholder 4">
            <a:extLst>
              <a:ext uri="{FF2B5EF4-FFF2-40B4-BE49-F238E27FC236}">
                <a16:creationId xmlns:a16="http://schemas.microsoft.com/office/drawing/2014/main" id="{60FD7F62-52ED-5944-A712-D3A4DD1E9AB2}"/>
              </a:ext>
            </a:extLst>
          </p:cNvPr>
          <p:cNvSpPr>
            <a:spLocks noGrp="1"/>
          </p:cNvSpPr>
          <p:nvPr>
            <p:ph type="body" sz="quarter" idx="11" hasCustomPrompt="1"/>
          </p:nvPr>
        </p:nvSpPr>
        <p:spPr>
          <a:xfrm>
            <a:off x="1200151" y="2404370"/>
            <a:ext cx="6227762" cy="1651330"/>
          </a:xfrm>
        </p:spPr>
        <p:txBody>
          <a:bodyPr lIns="0" tIns="0" bIns="0" anchor="b">
            <a:noAutofit/>
          </a:bodyPr>
          <a:lstStyle>
            <a:lvl1pPr marL="0" indent="0">
              <a:buNone/>
              <a:defRPr sz="4800" b="1" i="0">
                <a:latin typeface="Verdana" panose="020B0604030504040204" pitchFamily="34" charset="0"/>
              </a:defRPr>
            </a:lvl1pPr>
          </a:lstStyle>
          <a:p>
            <a:pPr lvl="0"/>
            <a:r>
              <a:rPr lang="en-GB"/>
              <a:t>Presentation title here</a:t>
            </a:r>
            <a:endParaRPr lang="en-US"/>
          </a:p>
        </p:txBody>
      </p:sp>
      <p:sp>
        <p:nvSpPr>
          <p:cNvPr id="9" name="Text Placeholder 4">
            <a:extLst>
              <a:ext uri="{FF2B5EF4-FFF2-40B4-BE49-F238E27FC236}">
                <a16:creationId xmlns:a16="http://schemas.microsoft.com/office/drawing/2014/main" id="{E10769DE-0F38-1042-9945-B3574BACBFF3}"/>
              </a:ext>
            </a:extLst>
          </p:cNvPr>
          <p:cNvSpPr>
            <a:spLocks noGrp="1"/>
          </p:cNvSpPr>
          <p:nvPr>
            <p:ph type="body" sz="quarter" idx="12" hasCustomPrompt="1"/>
          </p:nvPr>
        </p:nvSpPr>
        <p:spPr>
          <a:xfrm>
            <a:off x="1200150" y="4237038"/>
            <a:ext cx="6227762" cy="490537"/>
          </a:xfrm>
        </p:spPr>
        <p:txBody>
          <a:bodyPr lIns="0" tIns="0" bIns="0" anchor="t">
            <a:normAutofit/>
          </a:bodyPr>
          <a:lstStyle>
            <a:lvl1pPr marL="0" indent="0">
              <a:buNone/>
              <a:defRPr sz="2400" b="0" i="0">
                <a:latin typeface="Verdana" panose="020B0604030504040204" pitchFamily="34" charset="0"/>
              </a:defRPr>
            </a:lvl1pPr>
          </a:lstStyle>
          <a:p>
            <a:pPr lvl="0"/>
            <a:r>
              <a:rPr lang="en-GB"/>
              <a:t>Subtitle or date</a:t>
            </a:r>
            <a:endParaRPr lang="en-US"/>
          </a:p>
        </p:txBody>
      </p:sp>
    </p:spTree>
    <p:extLst>
      <p:ext uri="{BB962C8B-B14F-4D97-AF65-F5344CB8AC3E}">
        <p14:creationId xmlns:p14="http://schemas.microsoft.com/office/powerpoint/2010/main" val="38418741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s_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9304209-E290-E940-98BB-1D7D2A79BB8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1" cy="6857999"/>
          </a:xfrm>
          <a:prstGeom prst="rect">
            <a:avLst/>
          </a:prstGeom>
        </p:spPr>
      </p:pic>
      <p:pic>
        <p:nvPicPr>
          <p:cNvPr id="3" name="Picture 2" descr="A close up of a sign&#10;&#10;Description automatically generated">
            <a:extLst>
              <a:ext uri="{FF2B5EF4-FFF2-40B4-BE49-F238E27FC236}">
                <a16:creationId xmlns:a16="http://schemas.microsoft.com/office/drawing/2014/main" id="{E71C5259-F096-DA4C-BFFB-60DC1E03A4F1}"/>
              </a:ext>
            </a:extLst>
          </p:cNvPr>
          <p:cNvPicPr>
            <a:picLocks noChangeAspect="1"/>
          </p:cNvPicPr>
          <p:nvPr userDrawn="1"/>
        </p:nvPicPr>
        <p:blipFill>
          <a:blip r:embed="rId3" cstate="screen">
            <a:alphaModFix amt="51000"/>
            <a:extLst>
              <a:ext uri="{28A0092B-C50C-407E-A947-70E740481C1C}">
                <a14:useLocalDpi xmlns:a14="http://schemas.microsoft.com/office/drawing/2010/main"/>
              </a:ext>
            </a:extLst>
          </a:blip>
          <a:stretch>
            <a:fillRect/>
          </a:stretch>
        </p:blipFill>
        <p:spPr>
          <a:xfrm>
            <a:off x="525236" y="6553293"/>
            <a:ext cx="464400" cy="97524"/>
          </a:xfrm>
          <a:prstGeom prst="rect">
            <a:avLst/>
          </a:prstGeom>
        </p:spPr>
      </p:pic>
      <p:sp>
        <p:nvSpPr>
          <p:cNvPr id="13" name="Slide Number Placeholder 3">
            <a:extLst>
              <a:ext uri="{FF2B5EF4-FFF2-40B4-BE49-F238E27FC236}">
                <a16:creationId xmlns:a16="http://schemas.microsoft.com/office/drawing/2014/main" id="{66C41377-5FF8-F245-A480-F0D0D108D9E3}"/>
              </a:ext>
            </a:extLst>
          </p:cNvPr>
          <p:cNvSpPr>
            <a:spLocks noGrp="1"/>
          </p:cNvSpPr>
          <p:nvPr>
            <p:ph type="sldNum" sz="quarter" idx="11"/>
          </p:nvPr>
        </p:nvSpPr>
        <p:spPr>
          <a:xfrm>
            <a:off x="11353050" y="6493979"/>
            <a:ext cx="374321" cy="216000"/>
          </a:xfrm>
        </p:spPr>
        <p:txBody>
          <a:bodyPr/>
          <a:lstStyle>
            <a:lvl1pPr>
              <a:defRPr>
                <a:solidFill>
                  <a:schemeClr val="accent2">
                    <a:alpha val="65000"/>
                  </a:schemeClr>
                </a:solidFill>
              </a:defRPr>
            </a:lvl1pPr>
          </a:lstStyle>
          <a:p>
            <a:fld id="{0B1F44A7-4017-4C40-8471-CBB8E1A65F48}" type="slidenum">
              <a:rPr lang="en-US" smtClean="0"/>
              <a:pPr/>
              <a:t>‹#›</a:t>
            </a:fld>
            <a:endParaRPr lang="en-US"/>
          </a:p>
        </p:txBody>
      </p:sp>
      <p:cxnSp>
        <p:nvCxnSpPr>
          <p:cNvPr id="15" name="Straight Connector 14">
            <a:extLst>
              <a:ext uri="{FF2B5EF4-FFF2-40B4-BE49-F238E27FC236}">
                <a16:creationId xmlns:a16="http://schemas.microsoft.com/office/drawing/2014/main" id="{CAECD023-61DA-AB4C-9215-27E145700FB7}"/>
              </a:ext>
            </a:extLst>
          </p:cNvPr>
          <p:cNvCxnSpPr>
            <a:cxnSpLocks/>
          </p:cNvCxnSpPr>
          <p:nvPr userDrawn="1"/>
        </p:nvCxnSpPr>
        <p:spPr>
          <a:xfrm>
            <a:off x="1091045" y="6601979"/>
            <a:ext cx="10262005" cy="0"/>
          </a:xfrm>
          <a:prstGeom prst="line">
            <a:avLst/>
          </a:prstGeom>
          <a:ln w="9525">
            <a:solidFill>
              <a:schemeClr val="accent2">
                <a:alpha val="60000"/>
              </a:schemeClr>
            </a:solidFill>
          </a:ln>
        </p:spPr>
        <p:style>
          <a:lnRef idx="1">
            <a:schemeClr val="accent1"/>
          </a:lnRef>
          <a:fillRef idx="0">
            <a:schemeClr val="accent1"/>
          </a:fillRef>
          <a:effectRef idx="0">
            <a:schemeClr val="accent1"/>
          </a:effectRef>
          <a:fontRef idx="minor">
            <a:schemeClr val="tx1"/>
          </a:fontRef>
        </p:style>
      </p:cxnSp>
      <p:sp>
        <p:nvSpPr>
          <p:cNvPr id="9" name="Title 7">
            <a:extLst>
              <a:ext uri="{FF2B5EF4-FFF2-40B4-BE49-F238E27FC236}">
                <a16:creationId xmlns:a16="http://schemas.microsoft.com/office/drawing/2014/main" id="{5BC92BFD-9412-A447-985B-68DD664070B6}"/>
              </a:ext>
            </a:extLst>
          </p:cNvPr>
          <p:cNvSpPr>
            <a:spLocks noGrp="1"/>
          </p:cNvSpPr>
          <p:nvPr>
            <p:ph type="title" hasCustomPrompt="1"/>
          </p:nvPr>
        </p:nvSpPr>
        <p:spPr>
          <a:xfrm>
            <a:off x="6167438" y="1557338"/>
            <a:ext cx="5435025" cy="455080"/>
          </a:xfrm>
        </p:spPr>
        <p:txBody>
          <a:bodyPr/>
          <a:lstStyle>
            <a:lvl1pPr>
              <a:lnSpc>
                <a:spcPct val="100000"/>
              </a:lnSpc>
              <a:defRPr sz="3200" b="1" i="0">
                <a:solidFill>
                  <a:schemeClr val="tx2"/>
                </a:solidFill>
                <a:latin typeface="Verdana" panose="020B0604030504040204" pitchFamily="34" charset="0"/>
              </a:defRPr>
            </a:lvl1pPr>
          </a:lstStyle>
          <a:p>
            <a:r>
              <a:rPr lang="en-US"/>
              <a:t>Click to edit slide title</a:t>
            </a:r>
          </a:p>
        </p:txBody>
      </p:sp>
      <p:sp>
        <p:nvSpPr>
          <p:cNvPr id="10" name="Text Placeholder 10">
            <a:extLst>
              <a:ext uri="{FF2B5EF4-FFF2-40B4-BE49-F238E27FC236}">
                <a16:creationId xmlns:a16="http://schemas.microsoft.com/office/drawing/2014/main" id="{5B1950A6-80EB-B148-8F96-0F6E548099A9}"/>
              </a:ext>
            </a:extLst>
          </p:cNvPr>
          <p:cNvSpPr>
            <a:spLocks noGrp="1"/>
          </p:cNvSpPr>
          <p:nvPr>
            <p:ph type="body" sz="quarter" idx="12" hasCustomPrompt="1"/>
          </p:nvPr>
        </p:nvSpPr>
        <p:spPr>
          <a:xfrm>
            <a:off x="6166864" y="2427291"/>
            <a:ext cx="5435600" cy="2873372"/>
          </a:xfrm>
          <a:prstGeom prst="rect">
            <a:avLst/>
          </a:prstGeom>
        </p:spPr>
        <p:txBody>
          <a:bodyPr>
            <a:normAutofit/>
          </a:bodyPr>
          <a:lstStyle>
            <a:lvl1pPr marL="0" indent="0">
              <a:lnSpc>
                <a:spcPct val="150000"/>
              </a:lnSpc>
              <a:buNone/>
              <a:defRPr sz="1600" b="0" i="0">
                <a:solidFill>
                  <a:schemeClr val="tx2"/>
                </a:solidFill>
                <a:latin typeface="Verdana" panose="020B0604030504040204" pitchFamily="34" charset="0"/>
              </a:defRPr>
            </a:lvl1pPr>
          </a:lstStyle>
          <a:p>
            <a:pPr lvl="0"/>
            <a:r>
              <a:rPr lang="en-US"/>
              <a:t>Click to add text</a:t>
            </a:r>
          </a:p>
        </p:txBody>
      </p:sp>
    </p:spTree>
    <p:extLst>
      <p:ext uri="{BB962C8B-B14F-4D97-AF65-F5344CB8AC3E}">
        <p14:creationId xmlns:p14="http://schemas.microsoft.com/office/powerpoint/2010/main" val="286983971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ts_2">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E9F6247-6399-B84F-8F35-4D497FEC0D0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82"/>
            <a:ext cx="12192000" cy="6856635"/>
          </a:xfrm>
          <a:prstGeom prst="rect">
            <a:avLst/>
          </a:prstGeom>
        </p:spPr>
      </p:pic>
      <p:sp>
        <p:nvSpPr>
          <p:cNvPr id="8" name="Title 7">
            <a:extLst>
              <a:ext uri="{FF2B5EF4-FFF2-40B4-BE49-F238E27FC236}">
                <a16:creationId xmlns:a16="http://schemas.microsoft.com/office/drawing/2014/main" id="{E58C7C66-A251-0648-BD61-BB686348F988}"/>
              </a:ext>
            </a:extLst>
          </p:cNvPr>
          <p:cNvSpPr>
            <a:spLocks noGrp="1"/>
          </p:cNvSpPr>
          <p:nvPr>
            <p:ph type="title" hasCustomPrompt="1"/>
          </p:nvPr>
        </p:nvSpPr>
        <p:spPr>
          <a:xfrm>
            <a:off x="6167438" y="1557338"/>
            <a:ext cx="5435025" cy="455080"/>
          </a:xfrm>
        </p:spPr>
        <p:txBody>
          <a:bodyPr/>
          <a:lstStyle>
            <a:lvl1pPr>
              <a:lnSpc>
                <a:spcPct val="100000"/>
              </a:lnSpc>
              <a:defRPr sz="3200" b="1" i="0">
                <a:latin typeface="Verdana" panose="020B0604030504040204" pitchFamily="34" charset="0"/>
              </a:defRPr>
            </a:lvl1pPr>
          </a:lstStyle>
          <a:p>
            <a:r>
              <a:rPr lang="en-US"/>
              <a:t>Click to edit slide title</a:t>
            </a:r>
          </a:p>
        </p:txBody>
      </p:sp>
      <p:sp>
        <p:nvSpPr>
          <p:cNvPr id="12" name="Text Placeholder 10">
            <a:extLst>
              <a:ext uri="{FF2B5EF4-FFF2-40B4-BE49-F238E27FC236}">
                <a16:creationId xmlns:a16="http://schemas.microsoft.com/office/drawing/2014/main" id="{808EAAC4-3DEF-B941-9E6C-27627B3FC9FE}"/>
              </a:ext>
            </a:extLst>
          </p:cNvPr>
          <p:cNvSpPr>
            <a:spLocks noGrp="1"/>
          </p:cNvSpPr>
          <p:nvPr>
            <p:ph type="body" sz="quarter" idx="12" hasCustomPrompt="1"/>
          </p:nvPr>
        </p:nvSpPr>
        <p:spPr>
          <a:xfrm>
            <a:off x="6166864" y="2427291"/>
            <a:ext cx="5435600" cy="2873372"/>
          </a:xfrm>
          <a:prstGeom prst="rect">
            <a:avLst/>
          </a:prstGeom>
        </p:spPr>
        <p:txBody>
          <a:bodyPr>
            <a:normAutofit/>
          </a:bodyPr>
          <a:lstStyle>
            <a:lvl1pPr marL="0" indent="0">
              <a:lnSpc>
                <a:spcPct val="150000"/>
              </a:lnSpc>
              <a:buNone/>
              <a:defRPr sz="1600" b="0" i="0">
                <a:latin typeface="Verdana" panose="020B0604030504040204" pitchFamily="34" charset="0"/>
              </a:defRPr>
            </a:lvl1pPr>
          </a:lstStyle>
          <a:p>
            <a:pPr lvl="0"/>
            <a:r>
              <a:rPr lang="en-US"/>
              <a:t>Click to add text</a:t>
            </a:r>
          </a:p>
        </p:txBody>
      </p:sp>
      <p:pic>
        <p:nvPicPr>
          <p:cNvPr id="17" name="Picture 16" descr="A close up of a sign&#10;&#10;Description automatically generated">
            <a:extLst>
              <a:ext uri="{FF2B5EF4-FFF2-40B4-BE49-F238E27FC236}">
                <a16:creationId xmlns:a16="http://schemas.microsoft.com/office/drawing/2014/main" id="{8619059F-7FDE-144F-80F6-0FBC00A13754}"/>
              </a:ext>
            </a:extLst>
          </p:cNvPr>
          <p:cNvPicPr>
            <a:picLocks noChangeAspect="1"/>
          </p:cNvPicPr>
          <p:nvPr userDrawn="1"/>
        </p:nvPicPr>
        <p:blipFill>
          <a:blip r:embed="rId3" cstate="screen">
            <a:alphaModFix amt="51000"/>
            <a:extLst>
              <a:ext uri="{28A0092B-C50C-407E-A947-70E740481C1C}">
                <a14:useLocalDpi xmlns:a14="http://schemas.microsoft.com/office/drawing/2010/main"/>
              </a:ext>
            </a:extLst>
          </a:blip>
          <a:stretch>
            <a:fillRect/>
          </a:stretch>
        </p:blipFill>
        <p:spPr>
          <a:xfrm>
            <a:off x="525236" y="6553293"/>
            <a:ext cx="464400" cy="97524"/>
          </a:xfrm>
          <a:prstGeom prst="rect">
            <a:avLst/>
          </a:prstGeom>
        </p:spPr>
      </p:pic>
      <p:sp>
        <p:nvSpPr>
          <p:cNvPr id="18" name="Slide Number Placeholder 3">
            <a:extLst>
              <a:ext uri="{FF2B5EF4-FFF2-40B4-BE49-F238E27FC236}">
                <a16:creationId xmlns:a16="http://schemas.microsoft.com/office/drawing/2014/main" id="{6AB31F0A-06D4-F244-83D9-6AD682C7BB83}"/>
              </a:ext>
            </a:extLst>
          </p:cNvPr>
          <p:cNvSpPr>
            <a:spLocks noGrp="1"/>
          </p:cNvSpPr>
          <p:nvPr>
            <p:ph type="sldNum" sz="quarter" idx="11"/>
          </p:nvPr>
        </p:nvSpPr>
        <p:spPr>
          <a:xfrm>
            <a:off x="11353050" y="6493979"/>
            <a:ext cx="374321" cy="216000"/>
          </a:xfrm>
        </p:spPr>
        <p:txBody>
          <a:bodyPr/>
          <a:lstStyle>
            <a:lvl1pPr>
              <a:defRPr>
                <a:solidFill>
                  <a:schemeClr val="accent2">
                    <a:alpha val="65000"/>
                  </a:schemeClr>
                </a:solidFill>
              </a:defRPr>
            </a:lvl1pPr>
          </a:lstStyle>
          <a:p>
            <a:fld id="{0B1F44A7-4017-4C40-8471-CBB8E1A65F48}" type="slidenum">
              <a:rPr lang="en-US" smtClean="0"/>
              <a:pPr/>
              <a:t>‹#›</a:t>
            </a:fld>
            <a:endParaRPr lang="en-US"/>
          </a:p>
        </p:txBody>
      </p:sp>
      <p:cxnSp>
        <p:nvCxnSpPr>
          <p:cNvPr id="19" name="Straight Connector 18">
            <a:extLst>
              <a:ext uri="{FF2B5EF4-FFF2-40B4-BE49-F238E27FC236}">
                <a16:creationId xmlns:a16="http://schemas.microsoft.com/office/drawing/2014/main" id="{95631102-3F68-924F-9D54-761F642177D9}"/>
              </a:ext>
            </a:extLst>
          </p:cNvPr>
          <p:cNvCxnSpPr>
            <a:cxnSpLocks/>
          </p:cNvCxnSpPr>
          <p:nvPr userDrawn="1"/>
        </p:nvCxnSpPr>
        <p:spPr>
          <a:xfrm>
            <a:off x="1091045" y="6601979"/>
            <a:ext cx="10262005" cy="0"/>
          </a:xfrm>
          <a:prstGeom prst="line">
            <a:avLst/>
          </a:prstGeom>
          <a:ln w="9525">
            <a:solidFill>
              <a:schemeClr val="accent2">
                <a:alpha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486558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s_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EABA125-0936-F448-83DA-F90BE9592AF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3871"/>
            <a:ext cx="12192000" cy="6850257"/>
          </a:xfrm>
          <a:prstGeom prst="rect">
            <a:avLst/>
          </a:prstGeom>
        </p:spPr>
      </p:pic>
      <p:sp>
        <p:nvSpPr>
          <p:cNvPr id="13" name="Title 7">
            <a:extLst>
              <a:ext uri="{FF2B5EF4-FFF2-40B4-BE49-F238E27FC236}">
                <a16:creationId xmlns:a16="http://schemas.microsoft.com/office/drawing/2014/main" id="{D89A8F34-4439-3C4B-9D26-515780A9A1F6}"/>
              </a:ext>
            </a:extLst>
          </p:cNvPr>
          <p:cNvSpPr>
            <a:spLocks noGrp="1"/>
          </p:cNvSpPr>
          <p:nvPr>
            <p:ph type="title" hasCustomPrompt="1"/>
          </p:nvPr>
        </p:nvSpPr>
        <p:spPr>
          <a:xfrm>
            <a:off x="6167438" y="1557338"/>
            <a:ext cx="5435025" cy="455080"/>
          </a:xfrm>
        </p:spPr>
        <p:txBody>
          <a:bodyPr/>
          <a:lstStyle>
            <a:lvl1pPr>
              <a:lnSpc>
                <a:spcPct val="100000"/>
              </a:lnSpc>
              <a:defRPr sz="3200" b="1" i="0">
                <a:latin typeface="Verdana" panose="020B0604030504040204" pitchFamily="34" charset="0"/>
              </a:defRPr>
            </a:lvl1pPr>
          </a:lstStyle>
          <a:p>
            <a:r>
              <a:rPr lang="en-US"/>
              <a:t>Click to edit slide title</a:t>
            </a:r>
          </a:p>
        </p:txBody>
      </p:sp>
      <p:sp>
        <p:nvSpPr>
          <p:cNvPr id="14" name="Text Placeholder 10">
            <a:extLst>
              <a:ext uri="{FF2B5EF4-FFF2-40B4-BE49-F238E27FC236}">
                <a16:creationId xmlns:a16="http://schemas.microsoft.com/office/drawing/2014/main" id="{C9E4A651-0BA6-254A-A601-F7F72CD84B53}"/>
              </a:ext>
            </a:extLst>
          </p:cNvPr>
          <p:cNvSpPr>
            <a:spLocks noGrp="1"/>
          </p:cNvSpPr>
          <p:nvPr>
            <p:ph type="body" sz="quarter" idx="12" hasCustomPrompt="1"/>
          </p:nvPr>
        </p:nvSpPr>
        <p:spPr>
          <a:xfrm>
            <a:off x="6166864" y="2427291"/>
            <a:ext cx="5435600" cy="2873372"/>
          </a:xfrm>
          <a:prstGeom prst="rect">
            <a:avLst/>
          </a:prstGeom>
        </p:spPr>
        <p:txBody>
          <a:bodyPr>
            <a:normAutofit/>
          </a:bodyPr>
          <a:lstStyle>
            <a:lvl1pPr marL="0" indent="0">
              <a:lnSpc>
                <a:spcPct val="150000"/>
              </a:lnSpc>
              <a:buNone/>
              <a:defRPr sz="1600" b="0" i="0">
                <a:latin typeface="Verdana" panose="020B0604030504040204" pitchFamily="34" charset="0"/>
              </a:defRPr>
            </a:lvl1pPr>
          </a:lstStyle>
          <a:p>
            <a:pPr lvl="0"/>
            <a:r>
              <a:rPr lang="en-US"/>
              <a:t>Click to add text</a:t>
            </a:r>
          </a:p>
        </p:txBody>
      </p:sp>
      <p:pic>
        <p:nvPicPr>
          <p:cNvPr id="12" name="Picture 11" descr="A close up of a sign&#10;&#10;Description automatically generated">
            <a:extLst>
              <a:ext uri="{FF2B5EF4-FFF2-40B4-BE49-F238E27FC236}">
                <a16:creationId xmlns:a16="http://schemas.microsoft.com/office/drawing/2014/main" id="{9B721CB5-7A13-0A44-AD48-5F842F62CDF3}"/>
              </a:ext>
            </a:extLst>
          </p:cNvPr>
          <p:cNvPicPr>
            <a:picLocks noChangeAspect="1"/>
          </p:cNvPicPr>
          <p:nvPr userDrawn="1"/>
        </p:nvPicPr>
        <p:blipFill>
          <a:blip r:embed="rId3" cstate="screen">
            <a:alphaModFix amt="51000"/>
            <a:extLst>
              <a:ext uri="{28A0092B-C50C-407E-A947-70E740481C1C}">
                <a14:useLocalDpi xmlns:a14="http://schemas.microsoft.com/office/drawing/2010/main"/>
              </a:ext>
            </a:extLst>
          </a:blip>
          <a:stretch>
            <a:fillRect/>
          </a:stretch>
        </p:blipFill>
        <p:spPr>
          <a:xfrm>
            <a:off x="525236" y="6553293"/>
            <a:ext cx="464400" cy="97524"/>
          </a:xfrm>
          <a:prstGeom prst="rect">
            <a:avLst/>
          </a:prstGeom>
        </p:spPr>
      </p:pic>
      <p:sp>
        <p:nvSpPr>
          <p:cNvPr id="15" name="Slide Number Placeholder 3">
            <a:extLst>
              <a:ext uri="{FF2B5EF4-FFF2-40B4-BE49-F238E27FC236}">
                <a16:creationId xmlns:a16="http://schemas.microsoft.com/office/drawing/2014/main" id="{80D2B202-4A7B-E94B-B523-9BAFC27B24B7}"/>
              </a:ext>
            </a:extLst>
          </p:cNvPr>
          <p:cNvSpPr>
            <a:spLocks noGrp="1"/>
          </p:cNvSpPr>
          <p:nvPr>
            <p:ph type="sldNum" sz="quarter" idx="11"/>
          </p:nvPr>
        </p:nvSpPr>
        <p:spPr>
          <a:xfrm>
            <a:off x="11353050" y="6493979"/>
            <a:ext cx="374321" cy="216000"/>
          </a:xfrm>
        </p:spPr>
        <p:txBody>
          <a:bodyPr/>
          <a:lstStyle>
            <a:lvl1pPr>
              <a:defRPr>
                <a:solidFill>
                  <a:schemeClr val="accent2">
                    <a:alpha val="65000"/>
                  </a:schemeClr>
                </a:solidFill>
              </a:defRPr>
            </a:lvl1pPr>
          </a:lstStyle>
          <a:p>
            <a:fld id="{0B1F44A7-4017-4C40-8471-CBB8E1A65F48}" type="slidenum">
              <a:rPr lang="en-US" smtClean="0"/>
              <a:pPr/>
              <a:t>‹#›</a:t>
            </a:fld>
            <a:endParaRPr lang="en-US"/>
          </a:p>
        </p:txBody>
      </p:sp>
      <p:cxnSp>
        <p:nvCxnSpPr>
          <p:cNvPr id="16" name="Straight Connector 15">
            <a:extLst>
              <a:ext uri="{FF2B5EF4-FFF2-40B4-BE49-F238E27FC236}">
                <a16:creationId xmlns:a16="http://schemas.microsoft.com/office/drawing/2014/main" id="{4391BF34-B8A6-AC4C-A57B-6A8DB452421C}"/>
              </a:ext>
            </a:extLst>
          </p:cNvPr>
          <p:cNvCxnSpPr>
            <a:cxnSpLocks/>
          </p:cNvCxnSpPr>
          <p:nvPr userDrawn="1"/>
        </p:nvCxnSpPr>
        <p:spPr>
          <a:xfrm>
            <a:off x="1091045" y="6601979"/>
            <a:ext cx="10262005" cy="0"/>
          </a:xfrm>
          <a:prstGeom prst="line">
            <a:avLst/>
          </a:prstGeom>
          <a:ln w="9525">
            <a:solidFill>
              <a:schemeClr val="accent2">
                <a:alpha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50198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Contents_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F18E8D0-8314-9F4C-9E39-145FB780773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79112" cy="6857999"/>
          </a:xfrm>
          <a:prstGeom prst="rect">
            <a:avLst/>
          </a:prstGeom>
        </p:spPr>
      </p:pic>
      <p:sp>
        <p:nvSpPr>
          <p:cNvPr id="9" name="Title 7">
            <a:extLst>
              <a:ext uri="{FF2B5EF4-FFF2-40B4-BE49-F238E27FC236}">
                <a16:creationId xmlns:a16="http://schemas.microsoft.com/office/drawing/2014/main" id="{5BC92BFD-9412-A447-985B-68DD664070B6}"/>
              </a:ext>
            </a:extLst>
          </p:cNvPr>
          <p:cNvSpPr>
            <a:spLocks noGrp="1"/>
          </p:cNvSpPr>
          <p:nvPr>
            <p:ph type="title" hasCustomPrompt="1"/>
          </p:nvPr>
        </p:nvSpPr>
        <p:spPr>
          <a:xfrm>
            <a:off x="4764662" y="1557338"/>
            <a:ext cx="6839951" cy="455080"/>
          </a:xfrm>
        </p:spPr>
        <p:txBody>
          <a:bodyPr/>
          <a:lstStyle>
            <a:lvl1pPr>
              <a:lnSpc>
                <a:spcPct val="100000"/>
              </a:lnSpc>
              <a:defRPr sz="3200" b="1" i="0">
                <a:latin typeface="Verdana" panose="020B0604030504040204" pitchFamily="34" charset="0"/>
              </a:defRPr>
            </a:lvl1pPr>
          </a:lstStyle>
          <a:p>
            <a:r>
              <a:rPr lang="en-US"/>
              <a:t>Agenda</a:t>
            </a:r>
          </a:p>
        </p:txBody>
      </p:sp>
      <p:sp>
        <p:nvSpPr>
          <p:cNvPr id="3" name="Table Placeholder 2">
            <a:extLst>
              <a:ext uri="{FF2B5EF4-FFF2-40B4-BE49-F238E27FC236}">
                <a16:creationId xmlns:a16="http://schemas.microsoft.com/office/drawing/2014/main" id="{D7A7DA80-9327-8347-9DE9-57871EFAA288}"/>
              </a:ext>
            </a:extLst>
          </p:cNvPr>
          <p:cNvSpPr>
            <a:spLocks noGrp="1"/>
          </p:cNvSpPr>
          <p:nvPr>
            <p:ph type="tbl" sz="quarter" idx="13"/>
          </p:nvPr>
        </p:nvSpPr>
        <p:spPr>
          <a:xfrm>
            <a:off x="4764088" y="2384426"/>
            <a:ext cx="6840537" cy="3588672"/>
          </a:xfrm>
        </p:spPr>
        <p:txBody>
          <a:bodyPr/>
          <a:lstStyle>
            <a:lvl1pPr marL="0" indent="0">
              <a:buNone/>
              <a:defRPr/>
            </a:lvl1pPr>
          </a:lstStyle>
          <a:p>
            <a:endParaRPr lang="en-US"/>
          </a:p>
        </p:txBody>
      </p:sp>
      <p:pic>
        <p:nvPicPr>
          <p:cNvPr id="10" name="Picture 9" descr="A close up of a sign&#10;&#10;Description automatically generated">
            <a:extLst>
              <a:ext uri="{FF2B5EF4-FFF2-40B4-BE49-F238E27FC236}">
                <a16:creationId xmlns:a16="http://schemas.microsoft.com/office/drawing/2014/main" id="{FFC74D46-B332-A24F-8E9F-E19AB0A56588}"/>
              </a:ext>
            </a:extLst>
          </p:cNvPr>
          <p:cNvPicPr>
            <a:picLocks noChangeAspect="1"/>
          </p:cNvPicPr>
          <p:nvPr userDrawn="1"/>
        </p:nvPicPr>
        <p:blipFill>
          <a:blip r:embed="rId3" cstate="screen">
            <a:alphaModFix amt="51000"/>
            <a:extLst>
              <a:ext uri="{28A0092B-C50C-407E-A947-70E740481C1C}">
                <a14:useLocalDpi xmlns:a14="http://schemas.microsoft.com/office/drawing/2010/main"/>
              </a:ext>
            </a:extLst>
          </a:blip>
          <a:stretch>
            <a:fillRect/>
          </a:stretch>
        </p:blipFill>
        <p:spPr>
          <a:xfrm>
            <a:off x="525236" y="6553293"/>
            <a:ext cx="464400" cy="97524"/>
          </a:xfrm>
          <a:prstGeom prst="rect">
            <a:avLst/>
          </a:prstGeom>
        </p:spPr>
      </p:pic>
      <p:sp>
        <p:nvSpPr>
          <p:cNvPr id="11" name="Slide Number Placeholder 3">
            <a:extLst>
              <a:ext uri="{FF2B5EF4-FFF2-40B4-BE49-F238E27FC236}">
                <a16:creationId xmlns:a16="http://schemas.microsoft.com/office/drawing/2014/main" id="{6D6835CC-28EB-A949-8913-E865CE60B1A1}"/>
              </a:ext>
            </a:extLst>
          </p:cNvPr>
          <p:cNvSpPr>
            <a:spLocks noGrp="1"/>
          </p:cNvSpPr>
          <p:nvPr>
            <p:ph type="sldNum" sz="quarter" idx="11"/>
          </p:nvPr>
        </p:nvSpPr>
        <p:spPr>
          <a:xfrm>
            <a:off x="11353050" y="6493979"/>
            <a:ext cx="374321" cy="216000"/>
          </a:xfrm>
        </p:spPr>
        <p:txBody>
          <a:bodyPr/>
          <a:lstStyle>
            <a:lvl1pPr>
              <a:defRPr>
                <a:solidFill>
                  <a:schemeClr val="accent2">
                    <a:alpha val="65000"/>
                  </a:schemeClr>
                </a:solidFill>
              </a:defRPr>
            </a:lvl1pPr>
          </a:lstStyle>
          <a:p>
            <a:fld id="{0B1F44A7-4017-4C40-8471-CBB8E1A65F48}" type="slidenum">
              <a:rPr lang="en-US" smtClean="0"/>
              <a:pPr/>
              <a:t>‹#›</a:t>
            </a:fld>
            <a:endParaRPr lang="en-US"/>
          </a:p>
        </p:txBody>
      </p:sp>
      <p:cxnSp>
        <p:nvCxnSpPr>
          <p:cNvPr id="12" name="Straight Connector 11">
            <a:extLst>
              <a:ext uri="{FF2B5EF4-FFF2-40B4-BE49-F238E27FC236}">
                <a16:creationId xmlns:a16="http://schemas.microsoft.com/office/drawing/2014/main" id="{3B53B657-F642-B04E-B18E-CEE68184BA84}"/>
              </a:ext>
            </a:extLst>
          </p:cNvPr>
          <p:cNvCxnSpPr>
            <a:cxnSpLocks/>
          </p:cNvCxnSpPr>
          <p:nvPr userDrawn="1"/>
        </p:nvCxnSpPr>
        <p:spPr>
          <a:xfrm>
            <a:off x="1091045" y="6601979"/>
            <a:ext cx="10262005" cy="0"/>
          </a:xfrm>
          <a:prstGeom prst="line">
            <a:avLst/>
          </a:prstGeom>
          <a:ln w="9525">
            <a:solidFill>
              <a:schemeClr val="accent2">
                <a:alpha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23527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Contents_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5E438FC-0416-3A42-BE4D-DB9B67F248C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82"/>
            <a:ext cx="12192000" cy="6856635"/>
          </a:xfrm>
          <a:prstGeom prst="rect">
            <a:avLst/>
          </a:prstGeom>
        </p:spPr>
      </p:pic>
      <p:sp>
        <p:nvSpPr>
          <p:cNvPr id="13" name="Title 7">
            <a:extLst>
              <a:ext uri="{FF2B5EF4-FFF2-40B4-BE49-F238E27FC236}">
                <a16:creationId xmlns:a16="http://schemas.microsoft.com/office/drawing/2014/main" id="{B6E9A907-D394-214F-9683-614770BB0D2B}"/>
              </a:ext>
            </a:extLst>
          </p:cNvPr>
          <p:cNvSpPr>
            <a:spLocks noGrp="1"/>
          </p:cNvSpPr>
          <p:nvPr>
            <p:ph type="title" hasCustomPrompt="1"/>
          </p:nvPr>
        </p:nvSpPr>
        <p:spPr>
          <a:xfrm>
            <a:off x="4764662" y="1557338"/>
            <a:ext cx="6839951" cy="455080"/>
          </a:xfrm>
        </p:spPr>
        <p:txBody>
          <a:bodyPr/>
          <a:lstStyle>
            <a:lvl1pPr>
              <a:lnSpc>
                <a:spcPct val="100000"/>
              </a:lnSpc>
              <a:defRPr sz="3200" b="1" i="0">
                <a:latin typeface="Verdana" panose="020B0604030504040204" pitchFamily="34" charset="0"/>
              </a:defRPr>
            </a:lvl1pPr>
          </a:lstStyle>
          <a:p>
            <a:r>
              <a:rPr lang="en-US"/>
              <a:t>Agenda</a:t>
            </a:r>
          </a:p>
        </p:txBody>
      </p:sp>
      <p:sp>
        <p:nvSpPr>
          <p:cNvPr id="14" name="Table Placeholder 2">
            <a:extLst>
              <a:ext uri="{FF2B5EF4-FFF2-40B4-BE49-F238E27FC236}">
                <a16:creationId xmlns:a16="http://schemas.microsoft.com/office/drawing/2014/main" id="{BB4BF107-1700-9346-8326-6B46D8C3F028}"/>
              </a:ext>
            </a:extLst>
          </p:cNvPr>
          <p:cNvSpPr>
            <a:spLocks noGrp="1"/>
          </p:cNvSpPr>
          <p:nvPr>
            <p:ph type="tbl" sz="quarter" idx="13"/>
          </p:nvPr>
        </p:nvSpPr>
        <p:spPr>
          <a:xfrm>
            <a:off x="4764088" y="2384426"/>
            <a:ext cx="6840537" cy="3588672"/>
          </a:xfrm>
        </p:spPr>
        <p:txBody>
          <a:bodyPr/>
          <a:lstStyle>
            <a:lvl1pPr marL="0" indent="0">
              <a:buNone/>
              <a:defRPr/>
            </a:lvl1pPr>
          </a:lstStyle>
          <a:p>
            <a:endParaRPr lang="en-US"/>
          </a:p>
        </p:txBody>
      </p:sp>
      <p:pic>
        <p:nvPicPr>
          <p:cNvPr id="12" name="Picture 11" descr="A close up of a sign&#10;&#10;Description automatically generated">
            <a:extLst>
              <a:ext uri="{FF2B5EF4-FFF2-40B4-BE49-F238E27FC236}">
                <a16:creationId xmlns:a16="http://schemas.microsoft.com/office/drawing/2014/main" id="{A758AAC7-84B9-D344-8C8C-F8615A7B34CD}"/>
              </a:ext>
            </a:extLst>
          </p:cNvPr>
          <p:cNvPicPr>
            <a:picLocks noChangeAspect="1"/>
          </p:cNvPicPr>
          <p:nvPr userDrawn="1"/>
        </p:nvPicPr>
        <p:blipFill>
          <a:blip r:embed="rId3" cstate="screen">
            <a:alphaModFix amt="51000"/>
            <a:extLst>
              <a:ext uri="{28A0092B-C50C-407E-A947-70E740481C1C}">
                <a14:useLocalDpi xmlns:a14="http://schemas.microsoft.com/office/drawing/2010/main"/>
              </a:ext>
            </a:extLst>
          </a:blip>
          <a:stretch>
            <a:fillRect/>
          </a:stretch>
        </p:blipFill>
        <p:spPr>
          <a:xfrm>
            <a:off x="525236" y="6553293"/>
            <a:ext cx="464400" cy="97524"/>
          </a:xfrm>
          <a:prstGeom prst="rect">
            <a:avLst/>
          </a:prstGeom>
        </p:spPr>
      </p:pic>
      <p:sp>
        <p:nvSpPr>
          <p:cNvPr id="15" name="Slide Number Placeholder 3">
            <a:extLst>
              <a:ext uri="{FF2B5EF4-FFF2-40B4-BE49-F238E27FC236}">
                <a16:creationId xmlns:a16="http://schemas.microsoft.com/office/drawing/2014/main" id="{9877E137-88EB-3F4F-8104-F36F4AE5A98A}"/>
              </a:ext>
            </a:extLst>
          </p:cNvPr>
          <p:cNvSpPr>
            <a:spLocks noGrp="1"/>
          </p:cNvSpPr>
          <p:nvPr>
            <p:ph type="sldNum" sz="quarter" idx="11"/>
          </p:nvPr>
        </p:nvSpPr>
        <p:spPr>
          <a:xfrm>
            <a:off x="11353050" y="6493979"/>
            <a:ext cx="374321" cy="216000"/>
          </a:xfrm>
        </p:spPr>
        <p:txBody>
          <a:bodyPr/>
          <a:lstStyle>
            <a:lvl1pPr>
              <a:defRPr>
                <a:solidFill>
                  <a:schemeClr val="accent2">
                    <a:alpha val="65000"/>
                  </a:schemeClr>
                </a:solidFill>
              </a:defRPr>
            </a:lvl1pPr>
          </a:lstStyle>
          <a:p>
            <a:fld id="{0B1F44A7-4017-4C40-8471-CBB8E1A65F48}" type="slidenum">
              <a:rPr lang="en-US" smtClean="0"/>
              <a:pPr/>
              <a:t>‹#›</a:t>
            </a:fld>
            <a:endParaRPr lang="en-US"/>
          </a:p>
        </p:txBody>
      </p:sp>
      <p:cxnSp>
        <p:nvCxnSpPr>
          <p:cNvPr id="16" name="Straight Connector 15">
            <a:extLst>
              <a:ext uri="{FF2B5EF4-FFF2-40B4-BE49-F238E27FC236}">
                <a16:creationId xmlns:a16="http://schemas.microsoft.com/office/drawing/2014/main" id="{62955FF2-5337-404E-BEDD-BC317D78F3E8}"/>
              </a:ext>
            </a:extLst>
          </p:cNvPr>
          <p:cNvCxnSpPr>
            <a:cxnSpLocks/>
          </p:cNvCxnSpPr>
          <p:nvPr userDrawn="1"/>
        </p:nvCxnSpPr>
        <p:spPr>
          <a:xfrm>
            <a:off x="1091045" y="6601979"/>
            <a:ext cx="10262005" cy="0"/>
          </a:xfrm>
          <a:prstGeom prst="line">
            <a:avLst/>
          </a:prstGeom>
          <a:ln w="9525">
            <a:solidFill>
              <a:schemeClr val="accent2">
                <a:alpha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235670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Contents_3">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21BF80B-BF72-A04B-A2BC-A3ADA80ECA0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3871"/>
            <a:ext cx="12192000" cy="6850257"/>
          </a:xfrm>
          <a:prstGeom prst="rect">
            <a:avLst/>
          </a:prstGeom>
        </p:spPr>
      </p:pic>
      <p:sp>
        <p:nvSpPr>
          <p:cNvPr id="8" name="Title 7">
            <a:extLst>
              <a:ext uri="{FF2B5EF4-FFF2-40B4-BE49-F238E27FC236}">
                <a16:creationId xmlns:a16="http://schemas.microsoft.com/office/drawing/2014/main" id="{84A8BAC3-E913-E449-B099-B3B48EF03B33}"/>
              </a:ext>
            </a:extLst>
          </p:cNvPr>
          <p:cNvSpPr>
            <a:spLocks noGrp="1"/>
          </p:cNvSpPr>
          <p:nvPr>
            <p:ph type="title" hasCustomPrompt="1"/>
          </p:nvPr>
        </p:nvSpPr>
        <p:spPr>
          <a:xfrm>
            <a:off x="4764662" y="1557338"/>
            <a:ext cx="6839951" cy="455080"/>
          </a:xfrm>
        </p:spPr>
        <p:txBody>
          <a:bodyPr/>
          <a:lstStyle>
            <a:lvl1pPr>
              <a:lnSpc>
                <a:spcPct val="100000"/>
              </a:lnSpc>
              <a:defRPr sz="3200" b="1" i="0">
                <a:latin typeface="Verdana" panose="020B0604030504040204" pitchFamily="34" charset="0"/>
              </a:defRPr>
            </a:lvl1pPr>
          </a:lstStyle>
          <a:p>
            <a:r>
              <a:rPr lang="en-US"/>
              <a:t>Agenda</a:t>
            </a:r>
          </a:p>
        </p:txBody>
      </p:sp>
      <p:sp>
        <p:nvSpPr>
          <p:cNvPr id="12" name="Table Placeholder 2">
            <a:extLst>
              <a:ext uri="{FF2B5EF4-FFF2-40B4-BE49-F238E27FC236}">
                <a16:creationId xmlns:a16="http://schemas.microsoft.com/office/drawing/2014/main" id="{995DBF4B-24CF-5147-9E66-4CF92CF92D30}"/>
              </a:ext>
            </a:extLst>
          </p:cNvPr>
          <p:cNvSpPr>
            <a:spLocks noGrp="1"/>
          </p:cNvSpPr>
          <p:nvPr>
            <p:ph type="tbl" sz="quarter" idx="13"/>
          </p:nvPr>
        </p:nvSpPr>
        <p:spPr>
          <a:xfrm>
            <a:off x="4764088" y="2384426"/>
            <a:ext cx="6840537" cy="3588672"/>
          </a:xfrm>
        </p:spPr>
        <p:txBody>
          <a:bodyPr/>
          <a:lstStyle>
            <a:lvl1pPr marL="0" indent="0">
              <a:buNone/>
              <a:defRPr/>
            </a:lvl1pPr>
          </a:lstStyle>
          <a:p>
            <a:endParaRPr lang="en-US"/>
          </a:p>
        </p:txBody>
      </p:sp>
      <p:pic>
        <p:nvPicPr>
          <p:cNvPr id="14" name="Picture 13" descr="A close up of a sign&#10;&#10;Description automatically generated">
            <a:extLst>
              <a:ext uri="{FF2B5EF4-FFF2-40B4-BE49-F238E27FC236}">
                <a16:creationId xmlns:a16="http://schemas.microsoft.com/office/drawing/2014/main" id="{152483B8-E135-6347-87F4-E8722D7164FC}"/>
              </a:ext>
            </a:extLst>
          </p:cNvPr>
          <p:cNvPicPr>
            <a:picLocks noChangeAspect="1"/>
          </p:cNvPicPr>
          <p:nvPr userDrawn="1"/>
        </p:nvPicPr>
        <p:blipFill>
          <a:blip r:embed="rId3" cstate="screen">
            <a:alphaModFix amt="51000"/>
            <a:extLst>
              <a:ext uri="{28A0092B-C50C-407E-A947-70E740481C1C}">
                <a14:useLocalDpi xmlns:a14="http://schemas.microsoft.com/office/drawing/2010/main"/>
              </a:ext>
            </a:extLst>
          </a:blip>
          <a:stretch>
            <a:fillRect/>
          </a:stretch>
        </p:blipFill>
        <p:spPr>
          <a:xfrm>
            <a:off x="525236" y="6553293"/>
            <a:ext cx="464400" cy="97524"/>
          </a:xfrm>
          <a:prstGeom prst="rect">
            <a:avLst/>
          </a:prstGeom>
        </p:spPr>
      </p:pic>
      <p:sp>
        <p:nvSpPr>
          <p:cNvPr id="15" name="Slide Number Placeholder 3">
            <a:extLst>
              <a:ext uri="{FF2B5EF4-FFF2-40B4-BE49-F238E27FC236}">
                <a16:creationId xmlns:a16="http://schemas.microsoft.com/office/drawing/2014/main" id="{9FD7F5FA-D47D-CE4E-96A5-8DB7057B9A23}"/>
              </a:ext>
            </a:extLst>
          </p:cNvPr>
          <p:cNvSpPr>
            <a:spLocks noGrp="1"/>
          </p:cNvSpPr>
          <p:nvPr>
            <p:ph type="sldNum" sz="quarter" idx="11"/>
          </p:nvPr>
        </p:nvSpPr>
        <p:spPr>
          <a:xfrm>
            <a:off x="11353050" y="6493979"/>
            <a:ext cx="374321" cy="216000"/>
          </a:xfrm>
        </p:spPr>
        <p:txBody>
          <a:bodyPr/>
          <a:lstStyle>
            <a:lvl1pPr>
              <a:defRPr>
                <a:solidFill>
                  <a:schemeClr val="accent2">
                    <a:alpha val="65000"/>
                  </a:schemeClr>
                </a:solidFill>
              </a:defRPr>
            </a:lvl1pPr>
          </a:lstStyle>
          <a:p>
            <a:fld id="{0B1F44A7-4017-4C40-8471-CBB8E1A65F48}" type="slidenum">
              <a:rPr lang="en-US" smtClean="0"/>
              <a:pPr/>
              <a:t>‹#›</a:t>
            </a:fld>
            <a:endParaRPr lang="en-US"/>
          </a:p>
        </p:txBody>
      </p:sp>
      <p:cxnSp>
        <p:nvCxnSpPr>
          <p:cNvPr id="16" name="Straight Connector 15">
            <a:extLst>
              <a:ext uri="{FF2B5EF4-FFF2-40B4-BE49-F238E27FC236}">
                <a16:creationId xmlns:a16="http://schemas.microsoft.com/office/drawing/2014/main" id="{2E469C06-A367-D947-89C5-275150286E26}"/>
              </a:ext>
            </a:extLst>
          </p:cNvPr>
          <p:cNvCxnSpPr>
            <a:cxnSpLocks/>
          </p:cNvCxnSpPr>
          <p:nvPr userDrawn="1"/>
        </p:nvCxnSpPr>
        <p:spPr>
          <a:xfrm>
            <a:off x="1091045" y="6601979"/>
            <a:ext cx="10262005" cy="0"/>
          </a:xfrm>
          <a:prstGeom prst="line">
            <a:avLst/>
          </a:prstGeom>
          <a:ln w="9525">
            <a:solidFill>
              <a:schemeClr val="accent2">
                <a:alpha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451383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ction divider_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8876A7-610A-3B48-8579-1B58883B4E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8" name="Text Placeholder 4">
            <a:extLst>
              <a:ext uri="{FF2B5EF4-FFF2-40B4-BE49-F238E27FC236}">
                <a16:creationId xmlns:a16="http://schemas.microsoft.com/office/drawing/2014/main" id="{CD10A31B-E5B5-184E-92AE-C5B45F26CFCC}"/>
              </a:ext>
            </a:extLst>
          </p:cNvPr>
          <p:cNvSpPr>
            <a:spLocks noGrp="1"/>
          </p:cNvSpPr>
          <p:nvPr>
            <p:ph type="body" sz="quarter" idx="12" hasCustomPrompt="1"/>
          </p:nvPr>
        </p:nvSpPr>
        <p:spPr>
          <a:xfrm>
            <a:off x="581859" y="2603335"/>
            <a:ext cx="11022766" cy="1651330"/>
          </a:xfrm>
        </p:spPr>
        <p:txBody>
          <a:bodyPr anchor="ctr">
            <a:normAutofit/>
          </a:bodyPr>
          <a:lstStyle>
            <a:lvl1pPr marL="0" indent="0">
              <a:buNone/>
              <a:defRPr sz="4800" b="1" i="0">
                <a:solidFill>
                  <a:schemeClr val="bg1"/>
                </a:solidFill>
                <a:latin typeface="Verdana" panose="020B0604030504040204" pitchFamily="34" charset="0"/>
              </a:defRPr>
            </a:lvl1pPr>
          </a:lstStyle>
          <a:p>
            <a:pPr lvl="0"/>
            <a:r>
              <a:rPr lang="en-GB"/>
              <a:t>01 </a:t>
            </a:r>
            <a:br>
              <a:rPr lang="en-GB"/>
            </a:br>
            <a:r>
              <a:rPr lang="en-GB"/>
              <a:t>this is section divider</a:t>
            </a:r>
            <a:endParaRPr lang="en-US"/>
          </a:p>
        </p:txBody>
      </p:sp>
      <p:sp>
        <p:nvSpPr>
          <p:cNvPr id="19" name="Slide Number Placeholder 3">
            <a:extLst>
              <a:ext uri="{FF2B5EF4-FFF2-40B4-BE49-F238E27FC236}">
                <a16:creationId xmlns:a16="http://schemas.microsoft.com/office/drawing/2014/main" id="{7623E97D-D03D-F74F-B540-6F0C99982ECE}"/>
              </a:ext>
            </a:extLst>
          </p:cNvPr>
          <p:cNvSpPr>
            <a:spLocks noGrp="1"/>
          </p:cNvSpPr>
          <p:nvPr>
            <p:ph type="sldNum" sz="quarter" idx="11"/>
          </p:nvPr>
        </p:nvSpPr>
        <p:spPr>
          <a:xfrm>
            <a:off x="11353050" y="6493979"/>
            <a:ext cx="374321" cy="216000"/>
          </a:xfrm>
        </p:spPr>
        <p:txBody>
          <a:bodyPr/>
          <a:lstStyle>
            <a:lvl1pPr>
              <a:defRPr>
                <a:solidFill>
                  <a:schemeClr val="bg1">
                    <a:alpha val="65000"/>
                  </a:schemeClr>
                </a:solidFill>
              </a:defRPr>
            </a:lvl1pPr>
          </a:lstStyle>
          <a:p>
            <a:fld id="{0B1F44A7-4017-4C40-8471-CBB8E1A65F48}" type="slidenum">
              <a:rPr lang="en-US" smtClean="0"/>
              <a:pPr/>
              <a:t>‹#›</a:t>
            </a:fld>
            <a:endParaRPr lang="en-US"/>
          </a:p>
        </p:txBody>
      </p:sp>
      <p:cxnSp>
        <p:nvCxnSpPr>
          <p:cNvPr id="20" name="Straight Connector 19">
            <a:extLst>
              <a:ext uri="{FF2B5EF4-FFF2-40B4-BE49-F238E27FC236}">
                <a16:creationId xmlns:a16="http://schemas.microsoft.com/office/drawing/2014/main" id="{A419D12F-8AB7-3C4F-B837-46D1657EB829}"/>
              </a:ext>
            </a:extLst>
          </p:cNvPr>
          <p:cNvCxnSpPr>
            <a:cxnSpLocks/>
          </p:cNvCxnSpPr>
          <p:nvPr userDrawn="1"/>
        </p:nvCxnSpPr>
        <p:spPr>
          <a:xfrm>
            <a:off x="1091045" y="6601979"/>
            <a:ext cx="10262005" cy="0"/>
          </a:xfrm>
          <a:prstGeom prst="line">
            <a:avLst/>
          </a:prstGeom>
          <a:ln w="9525">
            <a:solidFill>
              <a:schemeClr val="bg1">
                <a:alpha val="60000"/>
              </a:schemeClr>
            </a:solidFill>
          </a:ln>
        </p:spPr>
        <p:style>
          <a:lnRef idx="1">
            <a:schemeClr val="accent1"/>
          </a:lnRef>
          <a:fillRef idx="0">
            <a:schemeClr val="accent1"/>
          </a:fillRef>
          <a:effectRef idx="0">
            <a:schemeClr val="accent1"/>
          </a:effectRef>
          <a:fontRef idx="minor">
            <a:schemeClr val="tx1"/>
          </a:fontRef>
        </p:style>
      </p:cxnSp>
      <p:pic>
        <p:nvPicPr>
          <p:cNvPr id="21" name="Picture 20" descr="A picture containing drawing&#10;&#10;Description automatically generated">
            <a:extLst>
              <a:ext uri="{FF2B5EF4-FFF2-40B4-BE49-F238E27FC236}">
                <a16:creationId xmlns:a16="http://schemas.microsoft.com/office/drawing/2014/main" id="{A4A9D640-B3DC-6847-AD1C-CDA74C0D75BC}"/>
              </a:ext>
            </a:extLst>
          </p:cNvPr>
          <p:cNvPicPr>
            <a:picLocks noChangeAspect="1"/>
          </p:cNvPicPr>
          <p:nvPr userDrawn="1"/>
        </p:nvPicPr>
        <p:blipFill rotWithShape="1">
          <a:blip r:embed="rId3" cstate="screen">
            <a:alphaModFix amt="66000"/>
            <a:extLst>
              <a:ext uri="{28A0092B-C50C-407E-A947-70E740481C1C}">
                <a14:useLocalDpi xmlns:a14="http://schemas.microsoft.com/office/drawing/2010/main"/>
              </a:ext>
            </a:extLst>
          </a:blip>
          <a:srcRect/>
          <a:stretch/>
        </p:blipFill>
        <p:spPr>
          <a:xfrm>
            <a:off x="525236" y="6553141"/>
            <a:ext cx="465124" cy="97676"/>
          </a:xfrm>
          <a:prstGeom prst="rect">
            <a:avLst/>
          </a:prstGeom>
        </p:spPr>
      </p:pic>
    </p:spTree>
    <p:extLst>
      <p:ext uri="{BB962C8B-B14F-4D97-AF65-F5344CB8AC3E}">
        <p14:creationId xmlns:p14="http://schemas.microsoft.com/office/powerpoint/2010/main" val="107421270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ection divider_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F26799-2F7A-D347-8DAC-DB589C0CAB1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2040"/>
            <a:ext cx="12192000" cy="6845959"/>
          </a:xfrm>
          <a:prstGeom prst="rect">
            <a:avLst/>
          </a:prstGeom>
        </p:spPr>
      </p:pic>
      <p:sp>
        <p:nvSpPr>
          <p:cNvPr id="9" name="Text Placeholder 4">
            <a:extLst>
              <a:ext uri="{FF2B5EF4-FFF2-40B4-BE49-F238E27FC236}">
                <a16:creationId xmlns:a16="http://schemas.microsoft.com/office/drawing/2014/main" id="{98FCEC35-C8C2-2041-8E59-01F7B37F4332}"/>
              </a:ext>
            </a:extLst>
          </p:cNvPr>
          <p:cNvSpPr>
            <a:spLocks noGrp="1"/>
          </p:cNvSpPr>
          <p:nvPr>
            <p:ph type="body" sz="quarter" idx="12" hasCustomPrompt="1"/>
          </p:nvPr>
        </p:nvSpPr>
        <p:spPr>
          <a:xfrm>
            <a:off x="581859" y="2603335"/>
            <a:ext cx="11022766" cy="1651330"/>
          </a:xfrm>
        </p:spPr>
        <p:txBody>
          <a:bodyPr anchor="ctr">
            <a:normAutofit/>
          </a:bodyPr>
          <a:lstStyle>
            <a:lvl1pPr marL="0" indent="0">
              <a:buNone/>
              <a:defRPr sz="4800" b="1" i="0">
                <a:solidFill>
                  <a:schemeClr val="bg1"/>
                </a:solidFill>
                <a:latin typeface="Verdana" panose="020B0604030504040204" pitchFamily="34" charset="0"/>
              </a:defRPr>
            </a:lvl1pPr>
          </a:lstStyle>
          <a:p>
            <a:pPr lvl="0"/>
            <a:r>
              <a:rPr lang="en-GB"/>
              <a:t>01 </a:t>
            </a:r>
            <a:br>
              <a:rPr lang="en-GB"/>
            </a:br>
            <a:r>
              <a:rPr lang="en-GB"/>
              <a:t>this is section divider</a:t>
            </a:r>
            <a:endParaRPr lang="en-US"/>
          </a:p>
        </p:txBody>
      </p:sp>
      <p:sp>
        <p:nvSpPr>
          <p:cNvPr id="10" name="Slide Number Placeholder 3">
            <a:extLst>
              <a:ext uri="{FF2B5EF4-FFF2-40B4-BE49-F238E27FC236}">
                <a16:creationId xmlns:a16="http://schemas.microsoft.com/office/drawing/2014/main" id="{9003FB0B-FF3D-284E-B3EB-DA8E63254334}"/>
              </a:ext>
            </a:extLst>
          </p:cNvPr>
          <p:cNvSpPr>
            <a:spLocks noGrp="1"/>
          </p:cNvSpPr>
          <p:nvPr>
            <p:ph type="sldNum" sz="quarter" idx="11"/>
          </p:nvPr>
        </p:nvSpPr>
        <p:spPr>
          <a:xfrm>
            <a:off x="11353050" y="6493979"/>
            <a:ext cx="374321" cy="216000"/>
          </a:xfrm>
        </p:spPr>
        <p:txBody>
          <a:bodyPr/>
          <a:lstStyle>
            <a:lvl1pPr>
              <a:defRPr>
                <a:solidFill>
                  <a:schemeClr val="bg1">
                    <a:alpha val="65000"/>
                  </a:schemeClr>
                </a:solidFill>
              </a:defRPr>
            </a:lvl1pPr>
          </a:lstStyle>
          <a:p>
            <a:fld id="{0B1F44A7-4017-4C40-8471-CBB8E1A65F48}" type="slidenum">
              <a:rPr lang="en-US" smtClean="0"/>
              <a:pPr/>
              <a:t>‹#›</a:t>
            </a:fld>
            <a:endParaRPr lang="en-US"/>
          </a:p>
        </p:txBody>
      </p:sp>
      <p:cxnSp>
        <p:nvCxnSpPr>
          <p:cNvPr id="11" name="Straight Connector 10">
            <a:extLst>
              <a:ext uri="{FF2B5EF4-FFF2-40B4-BE49-F238E27FC236}">
                <a16:creationId xmlns:a16="http://schemas.microsoft.com/office/drawing/2014/main" id="{D2E79395-61EA-8B42-BEFB-51AB397FC6FE}"/>
              </a:ext>
            </a:extLst>
          </p:cNvPr>
          <p:cNvCxnSpPr>
            <a:cxnSpLocks/>
          </p:cNvCxnSpPr>
          <p:nvPr userDrawn="1"/>
        </p:nvCxnSpPr>
        <p:spPr>
          <a:xfrm>
            <a:off x="1091045" y="6601979"/>
            <a:ext cx="10262005" cy="0"/>
          </a:xfrm>
          <a:prstGeom prst="line">
            <a:avLst/>
          </a:prstGeom>
          <a:ln w="9525">
            <a:solidFill>
              <a:schemeClr val="bg1">
                <a:alpha val="60000"/>
              </a:schemeClr>
            </a:solidFill>
          </a:ln>
        </p:spPr>
        <p:style>
          <a:lnRef idx="1">
            <a:schemeClr val="accent1"/>
          </a:lnRef>
          <a:fillRef idx="0">
            <a:schemeClr val="accent1"/>
          </a:fillRef>
          <a:effectRef idx="0">
            <a:schemeClr val="accent1"/>
          </a:effectRef>
          <a:fontRef idx="minor">
            <a:schemeClr val="tx1"/>
          </a:fontRef>
        </p:style>
      </p:cxnSp>
      <p:pic>
        <p:nvPicPr>
          <p:cNvPr id="12" name="Picture 11" descr="A picture containing drawing&#10;&#10;Description automatically generated">
            <a:extLst>
              <a:ext uri="{FF2B5EF4-FFF2-40B4-BE49-F238E27FC236}">
                <a16:creationId xmlns:a16="http://schemas.microsoft.com/office/drawing/2014/main" id="{886AD57A-FEC8-584D-AC68-9EBE8FA5C4B9}"/>
              </a:ext>
            </a:extLst>
          </p:cNvPr>
          <p:cNvPicPr>
            <a:picLocks noChangeAspect="1"/>
          </p:cNvPicPr>
          <p:nvPr userDrawn="1"/>
        </p:nvPicPr>
        <p:blipFill rotWithShape="1">
          <a:blip r:embed="rId3" cstate="screen">
            <a:alphaModFix amt="66000"/>
            <a:extLst>
              <a:ext uri="{28A0092B-C50C-407E-A947-70E740481C1C}">
                <a14:useLocalDpi xmlns:a14="http://schemas.microsoft.com/office/drawing/2010/main"/>
              </a:ext>
            </a:extLst>
          </a:blip>
          <a:srcRect/>
          <a:stretch/>
        </p:blipFill>
        <p:spPr>
          <a:xfrm>
            <a:off x="525236" y="6553141"/>
            <a:ext cx="465124" cy="97676"/>
          </a:xfrm>
          <a:prstGeom prst="rect">
            <a:avLst/>
          </a:prstGeom>
        </p:spPr>
      </p:pic>
    </p:spTree>
    <p:extLst>
      <p:ext uri="{BB962C8B-B14F-4D97-AF65-F5344CB8AC3E}">
        <p14:creationId xmlns:p14="http://schemas.microsoft.com/office/powerpoint/2010/main" val="220542234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ection divider_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A10B756-F1DA-5E40-9F09-14E83F04631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7515"/>
            <a:ext cx="12192000" cy="6842970"/>
          </a:xfrm>
          <a:prstGeom prst="rect">
            <a:avLst/>
          </a:prstGeom>
        </p:spPr>
      </p:pic>
      <p:sp>
        <p:nvSpPr>
          <p:cNvPr id="8" name="Text Placeholder 4">
            <a:extLst>
              <a:ext uri="{FF2B5EF4-FFF2-40B4-BE49-F238E27FC236}">
                <a16:creationId xmlns:a16="http://schemas.microsoft.com/office/drawing/2014/main" id="{C3220A1C-7EBF-9045-92F9-5AEAD110B4F5}"/>
              </a:ext>
            </a:extLst>
          </p:cNvPr>
          <p:cNvSpPr>
            <a:spLocks noGrp="1"/>
          </p:cNvSpPr>
          <p:nvPr>
            <p:ph type="body" sz="quarter" idx="12" hasCustomPrompt="1"/>
          </p:nvPr>
        </p:nvSpPr>
        <p:spPr>
          <a:xfrm>
            <a:off x="581859" y="2603335"/>
            <a:ext cx="11022766" cy="1651330"/>
          </a:xfrm>
        </p:spPr>
        <p:txBody>
          <a:bodyPr anchor="ctr">
            <a:normAutofit/>
          </a:bodyPr>
          <a:lstStyle>
            <a:lvl1pPr marL="0" indent="0">
              <a:buNone/>
              <a:defRPr sz="4800" b="1" i="0">
                <a:solidFill>
                  <a:schemeClr val="bg1"/>
                </a:solidFill>
                <a:latin typeface="Verdana" panose="020B0604030504040204" pitchFamily="34" charset="0"/>
              </a:defRPr>
            </a:lvl1pPr>
          </a:lstStyle>
          <a:p>
            <a:pPr lvl="0"/>
            <a:r>
              <a:rPr lang="en-GB"/>
              <a:t>01 </a:t>
            </a:r>
            <a:br>
              <a:rPr lang="en-GB"/>
            </a:br>
            <a:r>
              <a:rPr lang="en-GB"/>
              <a:t>this is section divider</a:t>
            </a:r>
            <a:endParaRPr lang="en-US"/>
          </a:p>
        </p:txBody>
      </p:sp>
      <p:sp>
        <p:nvSpPr>
          <p:cNvPr id="9" name="Slide Number Placeholder 3">
            <a:extLst>
              <a:ext uri="{FF2B5EF4-FFF2-40B4-BE49-F238E27FC236}">
                <a16:creationId xmlns:a16="http://schemas.microsoft.com/office/drawing/2014/main" id="{C7E8AAD7-D50F-A742-ACD7-D3149C83E3BA}"/>
              </a:ext>
            </a:extLst>
          </p:cNvPr>
          <p:cNvSpPr>
            <a:spLocks noGrp="1"/>
          </p:cNvSpPr>
          <p:nvPr>
            <p:ph type="sldNum" sz="quarter" idx="11"/>
          </p:nvPr>
        </p:nvSpPr>
        <p:spPr>
          <a:xfrm>
            <a:off x="11353050" y="6493979"/>
            <a:ext cx="374321" cy="216000"/>
          </a:xfrm>
        </p:spPr>
        <p:txBody>
          <a:bodyPr/>
          <a:lstStyle>
            <a:lvl1pPr>
              <a:defRPr>
                <a:solidFill>
                  <a:schemeClr val="bg1">
                    <a:alpha val="65000"/>
                  </a:schemeClr>
                </a:solidFill>
              </a:defRPr>
            </a:lvl1pPr>
          </a:lstStyle>
          <a:p>
            <a:fld id="{0B1F44A7-4017-4C40-8471-CBB8E1A65F48}" type="slidenum">
              <a:rPr lang="en-US" smtClean="0"/>
              <a:pPr/>
              <a:t>‹#›</a:t>
            </a:fld>
            <a:endParaRPr lang="en-US"/>
          </a:p>
        </p:txBody>
      </p:sp>
      <p:cxnSp>
        <p:nvCxnSpPr>
          <p:cNvPr id="15" name="Straight Connector 14">
            <a:extLst>
              <a:ext uri="{FF2B5EF4-FFF2-40B4-BE49-F238E27FC236}">
                <a16:creationId xmlns:a16="http://schemas.microsoft.com/office/drawing/2014/main" id="{4F63722D-7DE0-DB44-B8AD-31DBB5DF3378}"/>
              </a:ext>
            </a:extLst>
          </p:cNvPr>
          <p:cNvCxnSpPr>
            <a:cxnSpLocks/>
          </p:cNvCxnSpPr>
          <p:nvPr userDrawn="1"/>
        </p:nvCxnSpPr>
        <p:spPr>
          <a:xfrm>
            <a:off x="1091045" y="6601979"/>
            <a:ext cx="10262005" cy="0"/>
          </a:xfrm>
          <a:prstGeom prst="line">
            <a:avLst/>
          </a:prstGeom>
          <a:ln w="9525">
            <a:solidFill>
              <a:schemeClr val="bg1">
                <a:alpha val="60000"/>
              </a:schemeClr>
            </a:solidFill>
          </a:ln>
        </p:spPr>
        <p:style>
          <a:lnRef idx="1">
            <a:schemeClr val="accent1"/>
          </a:lnRef>
          <a:fillRef idx="0">
            <a:schemeClr val="accent1"/>
          </a:fillRef>
          <a:effectRef idx="0">
            <a:schemeClr val="accent1"/>
          </a:effectRef>
          <a:fontRef idx="minor">
            <a:schemeClr val="tx1"/>
          </a:fontRef>
        </p:style>
      </p:cxnSp>
      <p:pic>
        <p:nvPicPr>
          <p:cNvPr id="16" name="Picture 15" descr="A picture containing drawing&#10;&#10;Description automatically generated">
            <a:extLst>
              <a:ext uri="{FF2B5EF4-FFF2-40B4-BE49-F238E27FC236}">
                <a16:creationId xmlns:a16="http://schemas.microsoft.com/office/drawing/2014/main" id="{73B46168-5E96-054B-BF39-23CB1CF3A23F}"/>
              </a:ext>
            </a:extLst>
          </p:cNvPr>
          <p:cNvPicPr>
            <a:picLocks noChangeAspect="1"/>
          </p:cNvPicPr>
          <p:nvPr userDrawn="1"/>
        </p:nvPicPr>
        <p:blipFill rotWithShape="1">
          <a:blip r:embed="rId3" cstate="screen">
            <a:alphaModFix amt="66000"/>
            <a:extLst>
              <a:ext uri="{28A0092B-C50C-407E-A947-70E740481C1C}">
                <a14:useLocalDpi xmlns:a14="http://schemas.microsoft.com/office/drawing/2010/main"/>
              </a:ext>
            </a:extLst>
          </a:blip>
          <a:srcRect/>
          <a:stretch/>
        </p:blipFill>
        <p:spPr>
          <a:xfrm>
            <a:off x="525236" y="6553141"/>
            <a:ext cx="465124" cy="97676"/>
          </a:xfrm>
          <a:prstGeom prst="rect">
            <a:avLst/>
          </a:prstGeom>
        </p:spPr>
      </p:pic>
    </p:spTree>
    <p:extLst>
      <p:ext uri="{BB962C8B-B14F-4D97-AF65-F5344CB8AC3E}">
        <p14:creationId xmlns:p14="http://schemas.microsoft.com/office/powerpoint/2010/main" val="31028436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ection divider_4">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7F93101-BCF8-AD44-A1E3-4D12720F9E3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4771"/>
            <a:ext cx="12192000" cy="6848458"/>
          </a:xfrm>
          <a:prstGeom prst="rect">
            <a:avLst/>
          </a:prstGeom>
        </p:spPr>
      </p:pic>
      <p:sp>
        <p:nvSpPr>
          <p:cNvPr id="8" name="Text Placeholder 4">
            <a:extLst>
              <a:ext uri="{FF2B5EF4-FFF2-40B4-BE49-F238E27FC236}">
                <a16:creationId xmlns:a16="http://schemas.microsoft.com/office/drawing/2014/main" id="{94418FE3-DEA1-4C45-9B90-D42A9C6D376A}"/>
              </a:ext>
            </a:extLst>
          </p:cNvPr>
          <p:cNvSpPr>
            <a:spLocks noGrp="1"/>
          </p:cNvSpPr>
          <p:nvPr>
            <p:ph type="body" sz="quarter" idx="12" hasCustomPrompt="1"/>
          </p:nvPr>
        </p:nvSpPr>
        <p:spPr>
          <a:xfrm>
            <a:off x="581859" y="2603335"/>
            <a:ext cx="11022766" cy="1651330"/>
          </a:xfrm>
        </p:spPr>
        <p:txBody>
          <a:bodyPr anchor="ctr">
            <a:normAutofit/>
          </a:bodyPr>
          <a:lstStyle>
            <a:lvl1pPr marL="0" indent="0">
              <a:buNone/>
              <a:defRPr sz="4800" b="1" i="0">
                <a:solidFill>
                  <a:schemeClr val="bg1"/>
                </a:solidFill>
                <a:latin typeface="Verdana" panose="020B0604030504040204" pitchFamily="34" charset="0"/>
              </a:defRPr>
            </a:lvl1pPr>
          </a:lstStyle>
          <a:p>
            <a:pPr lvl="0"/>
            <a:r>
              <a:rPr lang="en-GB"/>
              <a:t>01 </a:t>
            </a:r>
            <a:br>
              <a:rPr lang="en-GB"/>
            </a:br>
            <a:r>
              <a:rPr lang="en-GB"/>
              <a:t>this is section divider</a:t>
            </a:r>
            <a:endParaRPr lang="en-US"/>
          </a:p>
        </p:txBody>
      </p:sp>
      <p:sp>
        <p:nvSpPr>
          <p:cNvPr id="9" name="Slide Number Placeholder 3">
            <a:extLst>
              <a:ext uri="{FF2B5EF4-FFF2-40B4-BE49-F238E27FC236}">
                <a16:creationId xmlns:a16="http://schemas.microsoft.com/office/drawing/2014/main" id="{0FB17DB4-18E3-7D46-86A1-9CC6B72BB6BA}"/>
              </a:ext>
            </a:extLst>
          </p:cNvPr>
          <p:cNvSpPr>
            <a:spLocks noGrp="1"/>
          </p:cNvSpPr>
          <p:nvPr>
            <p:ph type="sldNum" sz="quarter" idx="11"/>
          </p:nvPr>
        </p:nvSpPr>
        <p:spPr>
          <a:xfrm>
            <a:off x="11353050" y="6493979"/>
            <a:ext cx="374321" cy="216000"/>
          </a:xfrm>
        </p:spPr>
        <p:txBody>
          <a:bodyPr/>
          <a:lstStyle>
            <a:lvl1pPr>
              <a:defRPr>
                <a:solidFill>
                  <a:schemeClr val="bg1">
                    <a:alpha val="65000"/>
                  </a:schemeClr>
                </a:solidFill>
              </a:defRPr>
            </a:lvl1pPr>
          </a:lstStyle>
          <a:p>
            <a:fld id="{0B1F44A7-4017-4C40-8471-CBB8E1A65F48}" type="slidenum">
              <a:rPr lang="en-US" smtClean="0"/>
              <a:pPr/>
              <a:t>‹#›</a:t>
            </a:fld>
            <a:endParaRPr lang="en-US"/>
          </a:p>
        </p:txBody>
      </p:sp>
      <p:cxnSp>
        <p:nvCxnSpPr>
          <p:cNvPr id="11" name="Straight Connector 10">
            <a:extLst>
              <a:ext uri="{FF2B5EF4-FFF2-40B4-BE49-F238E27FC236}">
                <a16:creationId xmlns:a16="http://schemas.microsoft.com/office/drawing/2014/main" id="{141C22E2-48E2-7E47-B33A-2EE7F9F6EF01}"/>
              </a:ext>
            </a:extLst>
          </p:cNvPr>
          <p:cNvCxnSpPr>
            <a:cxnSpLocks/>
          </p:cNvCxnSpPr>
          <p:nvPr userDrawn="1"/>
        </p:nvCxnSpPr>
        <p:spPr>
          <a:xfrm>
            <a:off x="1091045" y="6601979"/>
            <a:ext cx="10262005" cy="0"/>
          </a:xfrm>
          <a:prstGeom prst="line">
            <a:avLst/>
          </a:prstGeom>
          <a:ln w="9525">
            <a:solidFill>
              <a:schemeClr val="bg1">
                <a:alpha val="60000"/>
              </a:schemeClr>
            </a:solidFill>
          </a:ln>
        </p:spPr>
        <p:style>
          <a:lnRef idx="1">
            <a:schemeClr val="accent1"/>
          </a:lnRef>
          <a:fillRef idx="0">
            <a:schemeClr val="accent1"/>
          </a:fillRef>
          <a:effectRef idx="0">
            <a:schemeClr val="accent1"/>
          </a:effectRef>
          <a:fontRef idx="minor">
            <a:schemeClr val="tx1"/>
          </a:fontRef>
        </p:style>
      </p:cxnSp>
      <p:pic>
        <p:nvPicPr>
          <p:cNvPr id="15" name="Picture 14" descr="A picture containing drawing&#10;&#10;Description automatically generated">
            <a:extLst>
              <a:ext uri="{FF2B5EF4-FFF2-40B4-BE49-F238E27FC236}">
                <a16:creationId xmlns:a16="http://schemas.microsoft.com/office/drawing/2014/main" id="{79A9A931-707E-F841-B991-B3B9D057D45D}"/>
              </a:ext>
            </a:extLst>
          </p:cNvPr>
          <p:cNvPicPr>
            <a:picLocks noChangeAspect="1"/>
          </p:cNvPicPr>
          <p:nvPr userDrawn="1"/>
        </p:nvPicPr>
        <p:blipFill rotWithShape="1">
          <a:blip r:embed="rId3" cstate="screen">
            <a:alphaModFix amt="66000"/>
            <a:extLst>
              <a:ext uri="{28A0092B-C50C-407E-A947-70E740481C1C}">
                <a14:useLocalDpi xmlns:a14="http://schemas.microsoft.com/office/drawing/2010/main"/>
              </a:ext>
            </a:extLst>
          </a:blip>
          <a:srcRect/>
          <a:stretch/>
        </p:blipFill>
        <p:spPr>
          <a:xfrm>
            <a:off x="525236" y="6553141"/>
            <a:ext cx="465124" cy="97676"/>
          </a:xfrm>
          <a:prstGeom prst="rect">
            <a:avLst/>
          </a:prstGeom>
        </p:spPr>
      </p:pic>
    </p:spTree>
    <p:extLst>
      <p:ext uri="{BB962C8B-B14F-4D97-AF65-F5344CB8AC3E}">
        <p14:creationId xmlns:p14="http://schemas.microsoft.com/office/powerpoint/2010/main" val="27308774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_6">
    <p:spTree>
      <p:nvGrpSpPr>
        <p:cNvPr id="1" name=""/>
        <p:cNvGrpSpPr/>
        <p:nvPr/>
      </p:nvGrpSpPr>
      <p:grpSpPr>
        <a:xfrm>
          <a:off x="0" y="0"/>
          <a:ext cx="0" cy="0"/>
          <a:chOff x="0" y="0"/>
          <a:chExt cx="0" cy="0"/>
        </a:xfrm>
      </p:grpSpPr>
      <p:pic>
        <p:nvPicPr>
          <p:cNvPr id="6" name="Picture 5" descr="A picture containing light&#10;&#10;Description automatically generated">
            <a:extLst>
              <a:ext uri="{FF2B5EF4-FFF2-40B4-BE49-F238E27FC236}">
                <a16:creationId xmlns:a16="http://schemas.microsoft.com/office/drawing/2014/main" id="{52F81D3A-124C-6A4A-BF2F-31E6EAD27536}"/>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805412C3-0AB3-854B-9BA5-FD73223AC48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44150" y="6044025"/>
            <a:ext cx="1260474" cy="264700"/>
          </a:xfrm>
          <a:prstGeom prst="rect">
            <a:avLst/>
          </a:prstGeom>
        </p:spPr>
      </p:pic>
      <p:sp>
        <p:nvSpPr>
          <p:cNvPr id="8" name="Text Placeholder 4">
            <a:extLst>
              <a:ext uri="{FF2B5EF4-FFF2-40B4-BE49-F238E27FC236}">
                <a16:creationId xmlns:a16="http://schemas.microsoft.com/office/drawing/2014/main" id="{40BBB49F-75EA-E64F-B8C8-A40000A955E0}"/>
              </a:ext>
            </a:extLst>
          </p:cNvPr>
          <p:cNvSpPr>
            <a:spLocks noGrp="1"/>
          </p:cNvSpPr>
          <p:nvPr>
            <p:ph type="body" sz="quarter" idx="11" hasCustomPrompt="1"/>
          </p:nvPr>
        </p:nvSpPr>
        <p:spPr>
          <a:xfrm>
            <a:off x="1200151" y="2404370"/>
            <a:ext cx="6227762" cy="1651330"/>
          </a:xfrm>
        </p:spPr>
        <p:txBody>
          <a:bodyPr lIns="0" tIns="0" bIns="0" anchor="b">
            <a:noAutofit/>
          </a:bodyPr>
          <a:lstStyle>
            <a:lvl1pPr marL="0" indent="0">
              <a:buNone/>
              <a:defRPr sz="4800" b="1" i="0">
                <a:latin typeface="Verdana" panose="020B0604030504040204" pitchFamily="34" charset="0"/>
              </a:defRPr>
            </a:lvl1pPr>
          </a:lstStyle>
          <a:p>
            <a:pPr lvl="0"/>
            <a:r>
              <a:rPr lang="en-GB"/>
              <a:t>Presentation title here</a:t>
            </a:r>
            <a:endParaRPr lang="en-US"/>
          </a:p>
        </p:txBody>
      </p:sp>
      <p:sp>
        <p:nvSpPr>
          <p:cNvPr id="9" name="Text Placeholder 4">
            <a:extLst>
              <a:ext uri="{FF2B5EF4-FFF2-40B4-BE49-F238E27FC236}">
                <a16:creationId xmlns:a16="http://schemas.microsoft.com/office/drawing/2014/main" id="{A9FDBE4F-49E7-5247-82EC-29E4D9705241}"/>
              </a:ext>
            </a:extLst>
          </p:cNvPr>
          <p:cNvSpPr>
            <a:spLocks noGrp="1"/>
          </p:cNvSpPr>
          <p:nvPr>
            <p:ph type="body" sz="quarter" idx="12" hasCustomPrompt="1"/>
          </p:nvPr>
        </p:nvSpPr>
        <p:spPr>
          <a:xfrm>
            <a:off x="1200150" y="4237038"/>
            <a:ext cx="6227762" cy="490537"/>
          </a:xfrm>
        </p:spPr>
        <p:txBody>
          <a:bodyPr lIns="0" tIns="0" bIns="0" anchor="t">
            <a:normAutofit/>
          </a:bodyPr>
          <a:lstStyle>
            <a:lvl1pPr marL="0" indent="0">
              <a:buNone/>
              <a:defRPr sz="2400" b="0" i="0">
                <a:latin typeface="Verdana" panose="020B0604030504040204" pitchFamily="34" charset="0"/>
              </a:defRPr>
            </a:lvl1pPr>
          </a:lstStyle>
          <a:p>
            <a:pPr lvl="0"/>
            <a:r>
              <a:rPr lang="en-GB"/>
              <a:t>Subtitle or date</a:t>
            </a:r>
            <a:endParaRPr lang="en-US"/>
          </a:p>
        </p:txBody>
      </p:sp>
    </p:spTree>
    <p:extLst>
      <p:ext uri="{BB962C8B-B14F-4D97-AF65-F5344CB8AC3E}">
        <p14:creationId xmlns:p14="http://schemas.microsoft.com/office/powerpoint/2010/main" val="24774895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ection divider_5">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07E85A3-7059-794C-9003-8E939589962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86748" cy="6858000"/>
          </a:xfrm>
          <a:prstGeom prst="rect">
            <a:avLst/>
          </a:prstGeom>
        </p:spPr>
      </p:pic>
      <p:sp>
        <p:nvSpPr>
          <p:cNvPr id="9" name="Text Placeholder 4">
            <a:extLst>
              <a:ext uri="{FF2B5EF4-FFF2-40B4-BE49-F238E27FC236}">
                <a16:creationId xmlns:a16="http://schemas.microsoft.com/office/drawing/2014/main" id="{61C306DE-1955-5F49-808C-22E0BE5E8F9C}"/>
              </a:ext>
            </a:extLst>
          </p:cNvPr>
          <p:cNvSpPr>
            <a:spLocks noGrp="1"/>
          </p:cNvSpPr>
          <p:nvPr>
            <p:ph type="body" sz="quarter" idx="12" hasCustomPrompt="1"/>
          </p:nvPr>
        </p:nvSpPr>
        <p:spPr>
          <a:xfrm>
            <a:off x="581859" y="2603335"/>
            <a:ext cx="11022766" cy="1651330"/>
          </a:xfrm>
        </p:spPr>
        <p:txBody>
          <a:bodyPr anchor="ctr">
            <a:normAutofit/>
          </a:bodyPr>
          <a:lstStyle>
            <a:lvl1pPr marL="0" indent="0">
              <a:buNone/>
              <a:defRPr sz="4800" b="1" i="0">
                <a:solidFill>
                  <a:schemeClr val="bg1"/>
                </a:solidFill>
                <a:latin typeface="Verdana" panose="020B0604030504040204" pitchFamily="34" charset="0"/>
              </a:defRPr>
            </a:lvl1pPr>
          </a:lstStyle>
          <a:p>
            <a:pPr lvl="0"/>
            <a:r>
              <a:rPr lang="en-GB"/>
              <a:t>01 </a:t>
            </a:r>
            <a:br>
              <a:rPr lang="en-GB"/>
            </a:br>
            <a:r>
              <a:rPr lang="en-GB"/>
              <a:t>this is section divider</a:t>
            </a:r>
            <a:endParaRPr lang="en-US"/>
          </a:p>
        </p:txBody>
      </p:sp>
      <p:sp>
        <p:nvSpPr>
          <p:cNvPr id="11" name="Slide Number Placeholder 3">
            <a:extLst>
              <a:ext uri="{FF2B5EF4-FFF2-40B4-BE49-F238E27FC236}">
                <a16:creationId xmlns:a16="http://schemas.microsoft.com/office/drawing/2014/main" id="{0B4370C4-0E21-3A47-B7EB-9AB87BA665BE}"/>
              </a:ext>
            </a:extLst>
          </p:cNvPr>
          <p:cNvSpPr>
            <a:spLocks noGrp="1"/>
          </p:cNvSpPr>
          <p:nvPr>
            <p:ph type="sldNum" sz="quarter" idx="11"/>
          </p:nvPr>
        </p:nvSpPr>
        <p:spPr>
          <a:xfrm>
            <a:off x="11353050" y="6493979"/>
            <a:ext cx="374321" cy="216000"/>
          </a:xfrm>
        </p:spPr>
        <p:txBody>
          <a:bodyPr/>
          <a:lstStyle>
            <a:lvl1pPr>
              <a:defRPr>
                <a:solidFill>
                  <a:schemeClr val="bg1">
                    <a:alpha val="65000"/>
                  </a:schemeClr>
                </a:solidFill>
              </a:defRPr>
            </a:lvl1pPr>
          </a:lstStyle>
          <a:p>
            <a:fld id="{0B1F44A7-4017-4C40-8471-CBB8E1A65F48}" type="slidenum">
              <a:rPr lang="en-US" smtClean="0"/>
              <a:pPr/>
              <a:t>‹#›</a:t>
            </a:fld>
            <a:endParaRPr lang="en-US"/>
          </a:p>
        </p:txBody>
      </p:sp>
      <p:cxnSp>
        <p:nvCxnSpPr>
          <p:cNvPr id="15" name="Straight Connector 14">
            <a:extLst>
              <a:ext uri="{FF2B5EF4-FFF2-40B4-BE49-F238E27FC236}">
                <a16:creationId xmlns:a16="http://schemas.microsoft.com/office/drawing/2014/main" id="{479D4573-4D35-9349-9E77-2D0D9FD28C22}"/>
              </a:ext>
            </a:extLst>
          </p:cNvPr>
          <p:cNvCxnSpPr>
            <a:cxnSpLocks/>
          </p:cNvCxnSpPr>
          <p:nvPr userDrawn="1"/>
        </p:nvCxnSpPr>
        <p:spPr>
          <a:xfrm>
            <a:off x="1091045" y="6601979"/>
            <a:ext cx="10262005" cy="0"/>
          </a:xfrm>
          <a:prstGeom prst="line">
            <a:avLst/>
          </a:prstGeom>
          <a:ln w="9525">
            <a:solidFill>
              <a:schemeClr val="bg1">
                <a:alpha val="60000"/>
              </a:schemeClr>
            </a:solidFill>
          </a:ln>
        </p:spPr>
        <p:style>
          <a:lnRef idx="1">
            <a:schemeClr val="accent1"/>
          </a:lnRef>
          <a:fillRef idx="0">
            <a:schemeClr val="accent1"/>
          </a:fillRef>
          <a:effectRef idx="0">
            <a:schemeClr val="accent1"/>
          </a:effectRef>
          <a:fontRef idx="minor">
            <a:schemeClr val="tx1"/>
          </a:fontRef>
        </p:style>
      </p:cxnSp>
      <p:pic>
        <p:nvPicPr>
          <p:cNvPr id="16" name="Picture 15" descr="A picture containing drawing&#10;&#10;Description automatically generated">
            <a:extLst>
              <a:ext uri="{FF2B5EF4-FFF2-40B4-BE49-F238E27FC236}">
                <a16:creationId xmlns:a16="http://schemas.microsoft.com/office/drawing/2014/main" id="{954D56FD-01FC-1A41-AEE0-7F416FED573B}"/>
              </a:ext>
            </a:extLst>
          </p:cNvPr>
          <p:cNvPicPr>
            <a:picLocks noChangeAspect="1"/>
          </p:cNvPicPr>
          <p:nvPr userDrawn="1"/>
        </p:nvPicPr>
        <p:blipFill rotWithShape="1">
          <a:blip r:embed="rId3" cstate="screen">
            <a:alphaModFix amt="66000"/>
            <a:extLst>
              <a:ext uri="{28A0092B-C50C-407E-A947-70E740481C1C}">
                <a14:useLocalDpi xmlns:a14="http://schemas.microsoft.com/office/drawing/2010/main"/>
              </a:ext>
            </a:extLst>
          </a:blip>
          <a:srcRect/>
          <a:stretch/>
        </p:blipFill>
        <p:spPr>
          <a:xfrm>
            <a:off x="525236" y="6553141"/>
            <a:ext cx="465124" cy="97676"/>
          </a:xfrm>
          <a:prstGeom prst="rect">
            <a:avLst/>
          </a:prstGeom>
        </p:spPr>
      </p:pic>
    </p:spTree>
    <p:extLst>
      <p:ext uri="{BB962C8B-B14F-4D97-AF65-F5344CB8AC3E}">
        <p14:creationId xmlns:p14="http://schemas.microsoft.com/office/powerpoint/2010/main" val="384786316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ection divider_6">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A23473B-6D3F-ED40-9DD3-AD7D88931D47}"/>
              </a:ext>
            </a:extLst>
          </p:cNvPr>
          <p:cNvSpPr>
            <a:spLocks noGrp="1"/>
          </p:cNvSpPr>
          <p:nvPr>
            <p:ph type="body" sz="quarter" idx="12" hasCustomPrompt="1"/>
          </p:nvPr>
        </p:nvSpPr>
        <p:spPr>
          <a:xfrm>
            <a:off x="581859" y="2603335"/>
            <a:ext cx="11022766" cy="1651330"/>
          </a:xfrm>
        </p:spPr>
        <p:txBody>
          <a:bodyPr anchor="ctr">
            <a:normAutofit/>
          </a:bodyPr>
          <a:lstStyle>
            <a:lvl1pPr marL="0" indent="0">
              <a:buNone/>
              <a:defRPr sz="4800" b="1" i="0">
                <a:latin typeface="Verdana" panose="020B0604030504040204" pitchFamily="34" charset="0"/>
              </a:defRPr>
            </a:lvl1pPr>
          </a:lstStyle>
          <a:p>
            <a:pPr lvl="0"/>
            <a:r>
              <a:rPr lang="en-GB"/>
              <a:t>06 </a:t>
            </a:r>
            <a:br>
              <a:rPr lang="en-GB"/>
            </a:br>
            <a:r>
              <a:rPr lang="en-GB"/>
              <a:t>this is section divider</a:t>
            </a:r>
            <a:endParaRPr lang="en-US"/>
          </a:p>
        </p:txBody>
      </p:sp>
      <p:pic>
        <p:nvPicPr>
          <p:cNvPr id="6" name="Picture 5" descr="A close up of a sign&#10;&#10;Description automatically generated">
            <a:extLst>
              <a:ext uri="{FF2B5EF4-FFF2-40B4-BE49-F238E27FC236}">
                <a16:creationId xmlns:a16="http://schemas.microsoft.com/office/drawing/2014/main" id="{9D6ABEA1-9283-3E4F-BA69-367EB9F30912}"/>
              </a:ext>
            </a:extLst>
          </p:cNvPr>
          <p:cNvPicPr>
            <a:picLocks noChangeAspect="1"/>
          </p:cNvPicPr>
          <p:nvPr userDrawn="1"/>
        </p:nvPicPr>
        <p:blipFill>
          <a:blip r:embed="rId2" cstate="screen">
            <a:alphaModFix amt="51000"/>
            <a:extLst>
              <a:ext uri="{28A0092B-C50C-407E-A947-70E740481C1C}">
                <a14:useLocalDpi xmlns:a14="http://schemas.microsoft.com/office/drawing/2010/main"/>
              </a:ext>
            </a:extLst>
          </a:blip>
          <a:stretch>
            <a:fillRect/>
          </a:stretch>
        </p:blipFill>
        <p:spPr>
          <a:xfrm>
            <a:off x="525236" y="6553293"/>
            <a:ext cx="464400" cy="97524"/>
          </a:xfrm>
          <a:prstGeom prst="rect">
            <a:avLst/>
          </a:prstGeom>
        </p:spPr>
      </p:pic>
      <p:sp>
        <p:nvSpPr>
          <p:cNvPr id="7" name="Slide Number Placeholder 3">
            <a:extLst>
              <a:ext uri="{FF2B5EF4-FFF2-40B4-BE49-F238E27FC236}">
                <a16:creationId xmlns:a16="http://schemas.microsoft.com/office/drawing/2014/main" id="{B07A1761-73C6-DE48-A216-0F88BD329795}"/>
              </a:ext>
            </a:extLst>
          </p:cNvPr>
          <p:cNvSpPr>
            <a:spLocks noGrp="1"/>
          </p:cNvSpPr>
          <p:nvPr>
            <p:ph type="sldNum" sz="quarter" idx="11"/>
          </p:nvPr>
        </p:nvSpPr>
        <p:spPr>
          <a:xfrm>
            <a:off x="11353050" y="6493979"/>
            <a:ext cx="374321" cy="216000"/>
          </a:xfrm>
        </p:spPr>
        <p:txBody>
          <a:bodyPr/>
          <a:lstStyle>
            <a:lvl1pPr>
              <a:defRPr>
                <a:solidFill>
                  <a:schemeClr val="accent2">
                    <a:alpha val="65000"/>
                  </a:schemeClr>
                </a:solidFill>
              </a:defRPr>
            </a:lvl1pPr>
          </a:lstStyle>
          <a:p>
            <a:fld id="{0B1F44A7-4017-4C40-8471-CBB8E1A65F48}" type="slidenum">
              <a:rPr lang="en-US" smtClean="0"/>
              <a:pPr/>
              <a:t>‹#›</a:t>
            </a:fld>
            <a:endParaRPr lang="en-US"/>
          </a:p>
        </p:txBody>
      </p:sp>
      <p:cxnSp>
        <p:nvCxnSpPr>
          <p:cNvPr id="8" name="Straight Connector 7">
            <a:extLst>
              <a:ext uri="{FF2B5EF4-FFF2-40B4-BE49-F238E27FC236}">
                <a16:creationId xmlns:a16="http://schemas.microsoft.com/office/drawing/2014/main" id="{75CEA99F-93F5-BF4B-9B14-4F5C533AE367}"/>
              </a:ext>
            </a:extLst>
          </p:cNvPr>
          <p:cNvCxnSpPr>
            <a:cxnSpLocks/>
          </p:cNvCxnSpPr>
          <p:nvPr userDrawn="1"/>
        </p:nvCxnSpPr>
        <p:spPr>
          <a:xfrm>
            <a:off x="1091045" y="6601979"/>
            <a:ext cx="10262005" cy="0"/>
          </a:xfrm>
          <a:prstGeom prst="line">
            <a:avLst/>
          </a:prstGeom>
          <a:ln w="9525">
            <a:solidFill>
              <a:schemeClr val="accent2">
                <a:alpha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818895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ent_body copy_1">
    <p:spTree>
      <p:nvGrpSpPr>
        <p:cNvPr id="1" name=""/>
        <p:cNvGrpSpPr/>
        <p:nvPr/>
      </p:nvGrpSpPr>
      <p:grpSpPr>
        <a:xfrm>
          <a:off x="0" y="0"/>
          <a:ext cx="0" cy="0"/>
          <a:chOff x="0" y="0"/>
          <a:chExt cx="0" cy="0"/>
        </a:xfrm>
      </p:grpSpPr>
      <p:sp>
        <p:nvSpPr>
          <p:cNvPr id="14" name="Title 7">
            <a:extLst>
              <a:ext uri="{FF2B5EF4-FFF2-40B4-BE49-F238E27FC236}">
                <a16:creationId xmlns:a16="http://schemas.microsoft.com/office/drawing/2014/main" id="{41124460-3C7F-E64C-8D37-F89435BBDC28}"/>
              </a:ext>
            </a:extLst>
          </p:cNvPr>
          <p:cNvSpPr>
            <a:spLocks noGrp="1"/>
          </p:cNvSpPr>
          <p:nvPr>
            <p:ph type="title" hasCustomPrompt="1"/>
          </p:nvPr>
        </p:nvSpPr>
        <p:spPr>
          <a:xfrm>
            <a:off x="550863" y="627241"/>
            <a:ext cx="11053762" cy="466911"/>
          </a:xfrm>
        </p:spPr>
        <p:txBody>
          <a:bodyPr>
            <a:noAutofit/>
          </a:bodyPr>
          <a:lstStyle>
            <a:lvl1pPr>
              <a:defRPr sz="2400" b="1" i="0">
                <a:latin typeface="Verdana" panose="020B0604030504040204" pitchFamily="34" charset="0"/>
              </a:defRPr>
            </a:lvl1pPr>
          </a:lstStyle>
          <a:p>
            <a:r>
              <a:rPr lang="en-US"/>
              <a:t>Click to edit slide title</a:t>
            </a:r>
          </a:p>
        </p:txBody>
      </p:sp>
      <p:sp>
        <p:nvSpPr>
          <p:cNvPr id="15" name="Text Placeholder 10">
            <a:extLst>
              <a:ext uri="{FF2B5EF4-FFF2-40B4-BE49-F238E27FC236}">
                <a16:creationId xmlns:a16="http://schemas.microsoft.com/office/drawing/2014/main" id="{0ACEB318-7C8A-7941-B6C4-80D39599655B}"/>
              </a:ext>
            </a:extLst>
          </p:cNvPr>
          <p:cNvSpPr>
            <a:spLocks noGrp="1"/>
          </p:cNvSpPr>
          <p:nvPr>
            <p:ph type="body" sz="quarter" idx="12" hasCustomPrompt="1"/>
          </p:nvPr>
        </p:nvSpPr>
        <p:spPr>
          <a:xfrm>
            <a:off x="550863" y="1455050"/>
            <a:ext cx="11053762" cy="4678032"/>
          </a:xfrm>
          <a:prstGeom prst="rect">
            <a:avLst/>
          </a:prstGeom>
        </p:spPr>
        <p:txBody>
          <a:bodyPr>
            <a:noAutofit/>
          </a:bodyPr>
          <a:lstStyle>
            <a:lvl1pPr marL="0" indent="0">
              <a:lnSpc>
                <a:spcPct val="150000"/>
              </a:lnSpc>
              <a:buNone/>
              <a:defRPr/>
            </a:lvl1pPr>
          </a:lstStyle>
          <a:p>
            <a:pPr lvl="0"/>
            <a:r>
              <a:rPr lang="en-US"/>
              <a:t>Click to add text</a:t>
            </a:r>
          </a:p>
        </p:txBody>
      </p:sp>
      <p:pic>
        <p:nvPicPr>
          <p:cNvPr id="7" name="Picture 6" descr="A close up of a sign&#10;&#10;Description automatically generated">
            <a:extLst>
              <a:ext uri="{FF2B5EF4-FFF2-40B4-BE49-F238E27FC236}">
                <a16:creationId xmlns:a16="http://schemas.microsoft.com/office/drawing/2014/main" id="{237F09C6-EA57-4041-B087-FE7DCB12E6A6}"/>
              </a:ext>
            </a:extLst>
          </p:cNvPr>
          <p:cNvPicPr>
            <a:picLocks noChangeAspect="1"/>
          </p:cNvPicPr>
          <p:nvPr userDrawn="1"/>
        </p:nvPicPr>
        <p:blipFill>
          <a:blip r:embed="rId2" cstate="screen">
            <a:alphaModFix amt="51000"/>
            <a:extLst>
              <a:ext uri="{28A0092B-C50C-407E-A947-70E740481C1C}">
                <a14:useLocalDpi xmlns:a14="http://schemas.microsoft.com/office/drawing/2010/main"/>
              </a:ext>
            </a:extLst>
          </a:blip>
          <a:stretch>
            <a:fillRect/>
          </a:stretch>
        </p:blipFill>
        <p:spPr>
          <a:xfrm>
            <a:off x="525236" y="6553293"/>
            <a:ext cx="464400" cy="97524"/>
          </a:xfrm>
          <a:prstGeom prst="rect">
            <a:avLst/>
          </a:prstGeom>
        </p:spPr>
      </p:pic>
      <p:sp>
        <p:nvSpPr>
          <p:cNvPr id="8" name="Slide Number Placeholder 3">
            <a:extLst>
              <a:ext uri="{FF2B5EF4-FFF2-40B4-BE49-F238E27FC236}">
                <a16:creationId xmlns:a16="http://schemas.microsoft.com/office/drawing/2014/main" id="{5F50B4AB-99DD-1148-B318-C9419355C159}"/>
              </a:ext>
            </a:extLst>
          </p:cNvPr>
          <p:cNvSpPr>
            <a:spLocks noGrp="1"/>
          </p:cNvSpPr>
          <p:nvPr>
            <p:ph type="sldNum" sz="quarter" idx="11"/>
          </p:nvPr>
        </p:nvSpPr>
        <p:spPr>
          <a:xfrm>
            <a:off x="11353050" y="6493979"/>
            <a:ext cx="374321" cy="216000"/>
          </a:xfrm>
        </p:spPr>
        <p:txBody>
          <a:bodyPr/>
          <a:lstStyle>
            <a:lvl1pPr>
              <a:defRPr>
                <a:solidFill>
                  <a:schemeClr val="accent2">
                    <a:alpha val="65000"/>
                  </a:schemeClr>
                </a:solidFill>
              </a:defRPr>
            </a:lvl1pPr>
          </a:lstStyle>
          <a:p>
            <a:fld id="{0B1F44A7-4017-4C40-8471-CBB8E1A65F48}" type="slidenum">
              <a:rPr lang="en-US" smtClean="0"/>
              <a:pPr/>
              <a:t>‹#›</a:t>
            </a:fld>
            <a:endParaRPr lang="en-US"/>
          </a:p>
        </p:txBody>
      </p:sp>
      <p:cxnSp>
        <p:nvCxnSpPr>
          <p:cNvPr id="9" name="Straight Connector 8">
            <a:extLst>
              <a:ext uri="{FF2B5EF4-FFF2-40B4-BE49-F238E27FC236}">
                <a16:creationId xmlns:a16="http://schemas.microsoft.com/office/drawing/2014/main" id="{1EDB1B94-95F0-3C40-BF0F-6C75FD651BEB}"/>
              </a:ext>
            </a:extLst>
          </p:cNvPr>
          <p:cNvCxnSpPr>
            <a:cxnSpLocks/>
          </p:cNvCxnSpPr>
          <p:nvPr userDrawn="1"/>
        </p:nvCxnSpPr>
        <p:spPr>
          <a:xfrm>
            <a:off x="1091045" y="6601979"/>
            <a:ext cx="10262005" cy="0"/>
          </a:xfrm>
          <a:prstGeom prst="line">
            <a:avLst/>
          </a:prstGeom>
          <a:ln w="9525">
            <a:solidFill>
              <a:schemeClr val="accent2">
                <a:alpha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242667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_headshots">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DC5DC634-F781-5442-9C5C-EED7074E2D66}"/>
              </a:ext>
            </a:extLst>
          </p:cNvPr>
          <p:cNvSpPr>
            <a:spLocks noGrp="1"/>
          </p:cNvSpPr>
          <p:nvPr>
            <p:ph type="body" sz="quarter" idx="12" hasCustomPrompt="1"/>
          </p:nvPr>
        </p:nvSpPr>
        <p:spPr>
          <a:xfrm>
            <a:off x="811122" y="4488161"/>
            <a:ext cx="2160000" cy="1080000"/>
          </a:xfrm>
          <a:prstGeom prst="rect">
            <a:avLst/>
          </a:prstGeom>
        </p:spPr>
        <p:txBody>
          <a:bodyPr>
            <a:noAutofit/>
          </a:bodyPr>
          <a:lstStyle>
            <a:lvl1pPr marL="0" indent="0" algn="ctr">
              <a:lnSpc>
                <a:spcPct val="100000"/>
              </a:lnSpc>
              <a:spcBef>
                <a:spcPts val="400"/>
              </a:spcBef>
              <a:buNone/>
              <a:defRPr sz="1400" b="1" i="0">
                <a:latin typeface="Verdana" panose="020B0604030504040204" pitchFamily="34" charset="0"/>
              </a:defRPr>
            </a:lvl1pPr>
          </a:lstStyle>
          <a:p>
            <a:pPr lvl="0"/>
            <a:r>
              <a:rPr lang="en-US"/>
              <a:t>&lt;name, job title </a:t>
            </a:r>
            <a:r>
              <a:rPr lang="en-US" err="1"/>
              <a:t>etc</a:t>
            </a:r>
            <a:r>
              <a:rPr lang="en-US"/>
              <a:t>&gt;</a:t>
            </a:r>
          </a:p>
        </p:txBody>
      </p:sp>
      <p:sp>
        <p:nvSpPr>
          <p:cNvPr id="10" name="Picture Placeholder 12">
            <a:extLst>
              <a:ext uri="{FF2B5EF4-FFF2-40B4-BE49-F238E27FC236}">
                <a16:creationId xmlns:a16="http://schemas.microsoft.com/office/drawing/2014/main" id="{036BDFBB-EAC9-AD4A-84D1-0E3355A25940}"/>
              </a:ext>
            </a:extLst>
          </p:cNvPr>
          <p:cNvSpPr>
            <a:spLocks noGrp="1"/>
          </p:cNvSpPr>
          <p:nvPr>
            <p:ph type="pic" sz="quarter" idx="13"/>
          </p:nvPr>
        </p:nvSpPr>
        <p:spPr>
          <a:xfrm>
            <a:off x="811122" y="2068104"/>
            <a:ext cx="2160000" cy="2160000"/>
          </a:xfrm>
          <a:prstGeom prst="ellipse">
            <a:avLst/>
          </a:prstGeom>
          <a:solidFill>
            <a:schemeClr val="bg2"/>
          </a:solidFill>
        </p:spPr>
        <p:txBody>
          <a:bodyPr vert="horz" lIns="90000" tIns="46800" rIns="90000" bIns="46800" rtlCol="0" anchor="t">
            <a:normAutofit/>
          </a:bodyPr>
          <a:lstStyle>
            <a:lvl1pPr algn="ctr">
              <a:defRPr lang="en-US" sz="1100">
                <a:solidFill>
                  <a:schemeClr val="tx1"/>
                </a:solidFill>
              </a:defRPr>
            </a:lvl1pPr>
          </a:lstStyle>
          <a:p>
            <a:pPr marL="0" lvl="0" indent="0">
              <a:buNone/>
            </a:pPr>
            <a:endParaRPr lang="en-US"/>
          </a:p>
        </p:txBody>
      </p:sp>
      <p:sp>
        <p:nvSpPr>
          <p:cNvPr id="16" name="Picture Placeholder 12">
            <a:extLst>
              <a:ext uri="{FF2B5EF4-FFF2-40B4-BE49-F238E27FC236}">
                <a16:creationId xmlns:a16="http://schemas.microsoft.com/office/drawing/2014/main" id="{1617A87C-2494-9847-AA0A-42E8C52CF1B8}"/>
              </a:ext>
            </a:extLst>
          </p:cNvPr>
          <p:cNvSpPr>
            <a:spLocks noGrp="1"/>
          </p:cNvSpPr>
          <p:nvPr>
            <p:ph type="pic" sz="quarter" idx="14"/>
          </p:nvPr>
        </p:nvSpPr>
        <p:spPr>
          <a:xfrm>
            <a:off x="3615838" y="2068104"/>
            <a:ext cx="2160000" cy="2160000"/>
          </a:xfrm>
          <a:prstGeom prst="ellipse">
            <a:avLst/>
          </a:prstGeom>
          <a:solidFill>
            <a:schemeClr val="bg2"/>
          </a:solidFill>
        </p:spPr>
        <p:txBody>
          <a:bodyPr vert="horz" lIns="90000" tIns="46800" rIns="90000" bIns="46800" rtlCol="0" anchor="t">
            <a:normAutofit/>
          </a:bodyPr>
          <a:lstStyle>
            <a:lvl1pPr>
              <a:defRPr lang="en-US" sz="1100" dirty="0">
                <a:solidFill>
                  <a:schemeClr val="tx1"/>
                </a:solidFill>
              </a:defRPr>
            </a:lvl1pPr>
          </a:lstStyle>
          <a:p>
            <a:pPr marL="0" lvl="0" indent="0" algn="ctr">
              <a:buNone/>
            </a:pPr>
            <a:endParaRPr lang="en-US"/>
          </a:p>
        </p:txBody>
      </p:sp>
      <p:sp>
        <p:nvSpPr>
          <p:cNvPr id="17" name="Picture Placeholder 12">
            <a:extLst>
              <a:ext uri="{FF2B5EF4-FFF2-40B4-BE49-F238E27FC236}">
                <a16:creationId xmlns:a16="http://schemas.microsoft.com/office/drawing/2014/main" id="{E073DB1E-DB06-1940-AAAA-F30F6C63FBDA}"/>
              </a:ext>
            </a:extLst>
          </p:cNvPr>
          <p:cNvSpPr>
            <a:spLocks noGrp="1"/>
          </p:cNvSpPr>
          <p:nvPr>
            <p:ph type="pic" sz="quarter" idx="15"/>
          </p:nvPr>
        </p:nvSpPr>
        <p:spPr>
          <a:xfrm>
            <a:off x="6412775" y="2068104"/>
            <a:ext cx="2160000" cy="2160000"/>
          </a:xfrm>
          <a:prstGeom prst="ellipse">
            <a:avLst/>
          </a:prstGeom>
          <a:solidFill>
            <a:schemeClr val="bg2"/>
          </a:solidFill>
        </p:spPr>
        <p:txBody>
          <a:bodyPr vert="horz" lIns="90000" tIns="46800" rIns="90000" bIns="46800" rtlCol="0" anchor="t">
            <a:normAutofit/>
          </a:bodyPr>
          <a:lstStyle>
            <a:lvl1pPr>
              <a:defRPr lang="en-US" sz="1100" dirty="0">
                <a:solidFill>
                  <a:schemeClr val="tx1"/>
                </a:solidFill>
              </a:defRPr>
            </a:lvl1pPr>
          </a:lstStyle>
          <a:p>
            <a:pPr marL="0" lvl="0" indent="0" algn="ctr">
              <a:buNone/>
            </a:pPr>
            <a:endParaRPr lang="en-US"/>
          </a:p>
        </p:txBody>
      </p:sp>
      <p:sp>
        <p:nvSpPr>
          <p:cNvPr id="18" name="Picture Placeholder 12">
            <a:extLst>
              <a:ext uri="{FF2B5EF4-FFF2-40B4-BE49-F238E27FC236}">
                <a16:creationId xmlns:a16="http://schemas.microsoft.com/office/drawing/2014/main" id="{1989ED62-74A0-AB47-ACEA-3A9E32DB9523}"/>
              </a:ext>
            </a:extLst>
          </p:cNvPr>
          <p:cNvSpPr>
            <a:spLocks noGrp="1"/>
          </p:cNvSpPr>
          <p:nvPr>
            <p:ph type="pic" sz="quarter" idx="16"/>
          </p:nvPr>
        </p:nvSpPr>
        <p:spPr>
          <a:xfrm>
            <a:off x="9202083" y="2068104"/>
            <a:ext cx="2160000" cy="2160000"/>
          </a:xfrm>
          <a:prstGeom prst="ellipse">
            <a:avLst/>
          </a:prstGeom>
          <a:solidFill>
            <a:schemeClr val="bg2"/>
          </a:solidFill>
        </p:spPr>
        <p:txBody>
          <a:bodyPr vert="horz" lIns="90000" tIns="46800" rIns="90000" bIns="46800" rtlCol="0" anchor="t">
            <a:normAutofit/>
          </a:bodyPr>
          <a:lstStyle>
            <a:lvl1pPr>
              <a:defRPr lang="en-US" sz="1100" dirty="0">
                <a:solidFill>
                  <a:schemeClr val="tx1"/>
                </a:solidFill>
              </a:defRPr>
            </a:lvl1pPr>
          </a:lstStyle>
          <a:p>
            <a:pPr marL="0" lvl="0" indent="0" algn="ctr">
              <a:buNone/>
            </a:pPr>
            <a:endParaRPr lang="en-US"/>
          </a:p>
        </p:txBody>
      </p:sp>
      <p:sp>
        <p:nvSpPr>
          <p:cNvPr id="19" name="Text Placeholder 10">
            <a:extLst>
              <a:ext uri="{FF2B5EF4-FFF2-40B4-BE49-F238E27FC236}">
                <a16:creationId xmlns:a16="http://schemas.microsoft.com/office/drawing/2014/main" id="{345ADCFC-4ABF-C44C-BF7B-CD386819D996}"/>
              </a:ext>
            </a:extLst>
          </p:cNvPr>
          <p:cNvSpPr>
            <a:spLocks noGrp="1"/>
          </p:cNvSpPr>
          <p:nvPr>
            <p:ph type="body" sz="quarter" idx="17" hasCustomPrompt="1"/>
          </p:nvPr>
        </p:nvSpPr>
        <p:spPr>
          <a:xfrm>
            <a:off x="3600963" y="4488161"/>
            <a:ext cx="2160000" cy="1080000"/>
          </a:xfrm>
          <a:prstGeom prst="rect">
            <a:avLst/>
          </a:prstGeom>
        </p:spPr>
        <p:txBody>
          <a:bodyPr>
            <a:noAutofit/>
          </a:bodyPr>
          <a:lstStyle>
            <a:lvl1pPr marL="0" indent="0" algn="ctr">
              <a:lnSpc>
                <a:spcPct val="100000"/>
              </a:lnSpc>
              <a:spcBef>
                <a:spcPts val="400"/>
              </a:spcBef>
              <a:buNone/>
              <a:defRPr sz="1400" b="1" i="0">
                <a:latin typeface="Verdana" panose="020B0604030504040204" pitchFamily="34" charset="0"/>
              </a:defRPr>
            </a:lvl1pPr>
          </a:lstStyle>
          <a:p>
            <a:pPr lvl="0"/>
            <a:r>
              <a:rPr lang="en-US"/>
              <a:t>&lt;name, job title </a:t>
            </a:r>
            <a:r>
              <a:rPr lang="en-US" err="1"/>
              <a:t>etc</a:t>
            </a:r>
            <a:r>
              <a:rPr lang="en-US"/>
              <a:t>&gt;</a:t>
            </a:r>
          </a:p>
          <a:p>
            <a:pPr lvl="0"/>
            <a:endParaRPr lang="en-US"/>
          </a:p>
        </p:txBody>
      </p:sp>
      <p:sp>
        <p:nvSpPr>
          <p:cNvPr id="20" name="Text Placeholder 10">
            <a:extLst>
              <a:ext uri="{FF2B5EF4-FFF2-40B4-BE49-F238E27FC236}">
                <a16:creationId xmlns:a16="http://schemas.microsoft.com/office/drawing/2014/main" id="{B25A3C0F-9B45-8F4B-B390-6C2D4BB0B65B}"/>
              </a:ext>
            </a:extLst>
          </p:cNvPr>
          <p:cNvSpPr>
            <a:spLocks noGrp="1"/>
          </p:cNvSpPr>
          <p:nvPr>
            <p:ph type="body" sz="quarter" idx="18" hasCustomPrompt="1"/>
          </p:nvPr>
        </p:nvSpPr>
        <p:spPr>
          <a:xfrm>
            <a:off x="6405337" y="4488161"/>
            <a:ext cx="2160000" cy="1080000"/>
          </a:xfrm>
          <a:prstGeom prst="rect">
            <a:avLst/>
          </a:prstGeom>
        </p:spPr>
        <p:txBody>
          <a:bodyPr>
            <a:noAutofit/>
          </a:bodyPr>
          <a:lstStyle>
            <a:lvl1pPr marL="0" indent="0" algn="ctr">
              <a:lnSpc>
                <a:spcPct val="100000"/>
              </a:lnSpc>
              <a:spcBef>
                <a:spcPts val="400"/>
              </a:spcBef>
              <a:buNone/>
              <a:defRPr sz="1400" b="1" i="0">
                <a:latin typeface="Verdana" panose="020B0604030504040204" pitchFamily="34" charset="0"/>
              </a:defRPr>
            </a:lvl1pPr>
          </a:lstStyle>
          <a:p>
            <a:pPr lvl="0"/>
            <a:r>
              <a:rPr lang="en-US"/>
              <a:t>&lt;name, job title </a:t>
            </a:r>
            <a:r>
              <a:rPr lang="en-US" err="1"/>
              <a:t>etc</a:t>
            </a:r>
            <a:r>
              <a:rPr lang="en-US"/>
              <a:t>&gt;</a:t>
            </a:r>
          </a:p>
        </p:txBody>
      </p:sp>
      <p:sp>
        <p:nvSpPr>
          <p:cNvPr id="21" name="Text Placeholder 10">
            <a:extLst>
              <a:ext uri="{FF2B5EF4-FFF2-40B4-BE49-F238E27FC236}">
                <a16:creationId xmlns:a16="http://schemas.microsoft.com/office/drawing/2014/main" id="{1EBBF00E-5C37-3E43-AFA5-627023A68D1E}"/>
              </a:ext>
            </a:extLst>
          </p:cNvPr>
          <p:cNvSpPr>
            <a:spLocks noGrp="1"/>
          </p:cNvSpPr>
          <p:nvPr>
            <p:ph type="body" sz="quarter" idx="19" hasCustomPrompt="1"/>
          </p:nvPr>
        </p:nvSpPr>
        <p:spPr>
          <a:xfrm>
            <a:off x="9202083" y="4488161"/>
            <a:ext cx="2160000" cy="1080000"/>
          </a:xfrm>
          <a:prstGeom prst="rect">
            <a:avLst/>
          </a:prstGeom>
        </p:spPr>
        <p:txBody>
          <a:bodyPr>
            <a:noAutofit/>
          </a:bodyPr>
          <a:lstStyle>
            <a:lvl1pPr marL="0" indent="0" algn="ctr">
              <a:lnSpc>
                <a:spcPct val="100000"/>
              </a:lnSpc>
              <a:spcBef>
                <a:spcPts val="400"/>
              </a:spcBef>
              <a:buNone/>
              <a:defRPr sz="1400" b="1" i="0">
                <a:latin typeface="Verdana" panose="020B0604030504040204" pitchFamily="34" charset="0"/>
              </a:defRPr>
            </a:lvl1pPr>
          </a:lstStyle>
          <a:p>
            <a:pPr lvl="0"/>
            <a:r>
              <a:rPr lang="en-US"/>
              <a:t>&lt;name, job title </a:t>
            </a:r>
            <a:r>
              <a:rPr lang="en-US" err="1"/>
              <a:t>etc</a:t>
            </a:r>
            <a:r>
              <a:rPr lang="en-US"/>
              <a:t>&gt;</a:t>
            </a:r>
          </a:p>
        </p:txBody>
      </p:sp>
      <p:sp>
        <p:nvSpPr>
          <p:cNvPr id="23" name="Title 7">
            <a:extLst>
              <a:ext uri="{FF2B5EF4-FFF2-40B4-BE49-F238E27FC236}">
                <a16:creationId xmlns:a16="http://schemas.microsoft.com/office/drawing/2014/main" id="{40C1A1C1-8922-4C43-82E7-931822EE9AFF}"/>
              </a:ext>
            </a:extLst>
          </p:cNvPr>
          <p:cNvSpPr>
            <a:spLocks noGrp="1"/>
          </p:cNvSpPr>
          <p:nvPr>
            <p:ph type="title" hasCustomPrompt="1"/>
          </p:nvPr>
        </p:nvSpPr>
        <p:spPr>
          <a:xfrm>
            <a:off x="550863" y="627241"/>
            <a:ext cx="11053762" cy="466911"/>
          </a:xfrm>
        </p:spPr>
        <p:txBody>
          <a:bodyPr>
            <a:noAutofit/>
          </a:bodyPr>
          <a:lstStyle>
            <a:lvl1pPr>
              <a:defRPr sz="2400" b="1" i="0">
                <a:latin typeface="Verdana" panose="020B0604030504040204" pitchFamily="34" charset="0"/>
              </a:defRPr>
            </a:lvl1pPr>
          </a:lstStyle>
          <a:p>
            <a:r>
              <a:rPr lang="en-US"/>
              <a:t>Click to edit slide title</a:t>
            </a:r>
          </a:p>
        </p:txBody>
      </p:sp>
      <p:pic>
        <p:nvPicPr>
          <p:cNvPr id="14" name="Picture 13" descr="A close up of a sign&#10;&#10;Description automatically generated">
            <a:extLst>
              <a:ext uri="{FF2B5EF4-FFF2-40B4-BE49-F238E27FC236}">
                <a16:creationId xmlns:a16="http://schemas.microsoft.com/office/drawing/2014/main" id="{AA9FC97D-71B4-EC40-83B7-FE6B370AEB12}"/>
              </a:ext>
            </a:extLst>
          </p:cNvPr>
          <p:cNvPicPr>
            <a:picLocks noChangeAspect="1"/>
          </p:cNvPicPr>
          <p:nvPr userDrawn="1"/>
        </p:nvPicPr>
        <p:blipFill>
          <a:blip r:embed="rId2" cstate="screen">
            <a:alphaModFix amt="51000"/>
            <a:extLst>
              <a:ext uri="{28A0092B-C50C-407E-A947-70E740481C1C}">
                <a14:useLocalDpi xmlns:a14="http://schemas.microsoft.com/office/drawing/2010/main"/>
              </a:ext>
            </a:extLst>
          </a:blip>
          <a:stretch>
            <a:fillRect/>
          </a:stretch>
        </p:blipFill>
        <p:spPr>
          <a:xfrm>
            <a:off x="525236" y="6553293"/>
            <a:ext cx="464400" cy="97524"/>
          </a:xfrm>
          <a:prstGeom prst="rect">
            <a:avLst/>
          </a:prstGeom>
        </p:spPr>
      </p:pic>
      <p:sp>
        <p:nvSpPr>
          <p:cNvPr id="15" name="Slide Number Placeholder 3">
            <a:extLst>
              <a:ext uri="{FF2B5EF4-FFF2-40B4-BE49-F238E27FC236}">
                <a16:creationId xmlns:a16="http://schemas.microsoft.com/office/drawing/2014/main" id="{E5A2C4EE-B1A2-764F-94C5-9DB8368DE731}"/>
              </a:ext>
            </a:extLst>
          </p:cNvPr>
          <p:cNvSpPr>
            <a:spLocks noGrp="1"/>
          </p:cNvSpPr>
          <p:nvPr>
            <p:ph type="sldNum" sz="quarter" idx="11"/>
          </p:nvPr>
        </p:nvSpPr>
        <p:spPr>
          <a:xfrm>
            <a:off x="11353050" y="6493979"/>
            <a:ext cx="374321" cy="216000"/>
          </a:xfrm>
        </p:spPr>
        <p:txBody>
          <a:bodyPr/>
          <a:lstStyle>
            <a:lvl1pPr>
              <a:defRPr>
                <a:solidFill>
                  <a:schemeClr val="accent2">
                    <a:alpha val="65000"/>
                  </a:schemeClr>
                </a:solidFill>
              </a:defRPr>
            </a:lvl1pPr>
          </a:lstStyle>
          <a:p>
            <a:fld id="{0B1F44A7-4017-4C40-8471-CBB8E1A65F48}" type="slidenum">
              <a:rPr lang="en-US" smtClean="0"/>
              <a:pPr/>
              <a:t>‹#›</a:t>
            </a:fld>
            <a:endParaRPr lang="en-US"/>
          </a:p>
        </p:txBody>
      </p:sp>
      <p:cxnSp>
        <p:nvCxnSpPr>
          <p:cNvPr id="22" name="Straight Connector 21">
            <a:extLst>
              <a:ext uri="{FF2B5EF4-FFF2-40B4-BE49-F238E27FC236}">
                <a16:creationId xmlns:a16="http://schemas.microsoft.com/office/drawing/2014/main" id="{20750415-8D7D-454E-A824-AB9D636B8BA3}"/>
              </a:ext>
            </a:extLst>
          </p:cNvPr>
          <p:cNvCxnSpPr>
            <a:cxnSpLocks/>
          </p:cNvCxnSpPr>
          <p:nvPr userDrawn="1"/>
        </p:nvCxnSpPr>
        <p:spPr>
          <a:xfrm>
            <a:off x="1091045" y="6601979"/>
            <a:ext cx="10262005" cy="0"/>
          </a:xfrm>
          <a:prstGeom prst="line">
            <a:avLst/>
          </a:prstGeom>
          <a:ln w="9525">
            <a:solidFill>
              <a:schemeClr val="accent2">
                <a:alpha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976155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ntent_body copy_2">
    <p:spTree>
      <p:nvGrpSpPr>
        <p:cNvPr id="1" name=""/>
        <p:cNvGrpSpPr/>
        <p:nvPr/>
      </p:nvGrpSpPr>
      <p:grpSpPr>
        <a:xfrm>
          <a:off x="0" y="0"/>
          <a:ext cx="0" cy="0"/>
          <a:chOff x="0" y="0"/>
          <a:chExt cx="0" cy="0"/>
        </a:xfrm>
      </p:grpSpPr>
      <p:pic>
        <p:nvPicPr>
          <p:cNvPr id="16" name="Picture 15" descr="A picture containing food&#10;&#10;Description automatically generated">
            <a:extLst>
              <a:ext uri="{FF2B5EF4-FFF2-40B4-BE49-F238E27FC236}">
                <a16:creationId xmlns:a16="http://schemas.microsoft.com/office/drawing/2014/main" id="{9FD3325C-9041-4B44-94DB-BB9C5CAEED8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79030" y="1506954"/>
            <a:ext cx="9512969" cy="5351045"/>
          </a:xfrm>
          <a:prstGeom prst="rect">
            <a:avLst/>
          </a:prstGeom>
        </p:spPr>
      </p:pic>
      <p:sp>
        <p:nvSpPr>
          <p:cNvPr id="11" name="Text Placeholder 10">
            <a:extLst>
              <a:ext uri="{FF2B5EF4-FFF2-40B4-BE49-F238E27FC236}">
                <a16:creationId xmlns:a16="http://schemas.microsoft.com/office/drawing/2014/main" id="{BF66DA2D-B5CB-1543-892C-B23D217B357B}"/>
              </a:ext>
            </a:extLst>
          </p:cNvPr>
          <p:cNvSpPr>
            <a:spLocks noGrp="1"/>
          </p:cNvSpPr>
          <p:nvPr>
            <p:ph type="body" sz="quarter" idx="12" hasCustomPrompt="1"/>
          </p:nvPr>
        </p:nvSpPr>
        <p:spPr>
          <a:xfrm>
            <a:off x="550863" y="1455050"/>
            <a:ext cx="11053762" cy="4678032"/>
          </a:xfrm>
          <a:prstGeom prst="rect">
            <a:avLst/>
          </a:prstGeom>
        </p:spPr>
        <p:txBody>
          <a:bodyPr>
            <a:noAutofit/>
          </a:bodyPr>
          <a:lstStyle>
            <a:lvl1pPr marL="0" indent="0">
              <a:lnSpc>
                <a:spcPct val="150000"/>
              </a:lnSpc>
              <a:buNone/>
              <a:defRPr/>
            </a:lvl1pPr>
          </a:lstStyle>
          <a:p>
            <a:pPr lvl="0"/>
            <a:r>
              <a:rPr lang="en-US"/>
              <a:t>Click to add text</a:t>
            </a:r>
          </a:p>
        </p:txBody>
      </p:sp>
      <p:sp>
        <p:nvSpPr>
          <p:cNvPr id="14" name="Title 7">
            <a:extLst>
              <a:ext uri="{FF2B5EF4-FFF2-40B4-BE49-F238E27FC236}">
                <a16:creationId xmlns:a16="http://schemas.microsoft.com/office/drawing/2014/main" id="{CFCB9F36-16E2-BA44-9C3C-53A3F19DFF8D}"/>
              </a:ext>
            </a:extLst>
          </p:cNvPr>
          <p:cNvSpPr>
            <a:spLocks noGrp="1"/>
          </p:cNvSpPr>
          <p:nvPr>
            <p:ph type="title" hasCustomPrompt="1"/>
          </p:nvPr>
        </p:nvSpPr>
        <p:spPr>
          <a:xfrm>
            <a:off x="550863" y="627241"/>
            <a:ext cx="11053762" cy="466911"/>
          </a:xfrm>
        </p:spPr>
        <p:txBody>
          <a:bodyPr>
            <a:noAutofit/>
          </a:bodyPr>
          <a:lstStyle>
            <a:lvl1pPr>
              <a:defRPr sz="2400" b="1" i="0">
                <a:latin typeface="Verdana" panose="020B0604030504040204" pitchFamily="34" charset="0"/>
              </a:defRPr>
            </a:lvl1pPr>
          </a:lstStyle>
          <a:p>
            <a:r>
              <a:rPr lang="en-US"/>
              <a:t>Click to edit slide title</a:t>
            </a:r>
          </a:p>
        </p:txBody>
      </p:sp>
      <p:pic>
        <p:nvPicPr>
          <p:cNvPr id="9" name="Picture 8" descr="A close up of a sign&#10;&#10;Description automatically generated">
            <a:extLst>
              <a:ext uri="{FF2B5EF4-FFF2-40B4-BE49-F238E27FC236}">
                <a16:creationId xmlns:a16="http://schemas.microsoft.com/office/drawing/2014/main" id="{B14D72CF-5539-8141-99E0-86A22825B1CA}"/>
              </a:ext>
            </a:extLst>
          </p:cNvPr>
          <p:cNvPicPr>
            <a:picLocks noChangeAspect="1"/>
          </p:cNvPicPr>
          <p:nvPr userDrawn="1"/>
        </p:nvPicPr>
        <p:blipFill>
          <a:blip r:embed="rId3" cstate="screen">
            <a:alphaModFix amt="51000"/>
            <a:extLst>
              <a:ext uri="{28A0092B-C50C-407E-A947-70E740481C1C}">
                <a14:useLocalDpi xmlns:a14="http://schemas.microsoft.com/office/drawing/2010/main"/>
              </a:ext>
            </a:extLst>
          </a:blip>
          <a:stretch>
            <a:fillRect/>
          </a:stretch>
        </p:blipFill>
        <p:spPr>
          <a:xfrm>
            <a:off x="525236" y="6553293"/>
            <a:ext cx="464400" cy="97524"/>
          </a:xfrm>
          <a:prstGeom prst="rect">
            <a:avLst/>
          </a:prstGeom>
        </p:spPr>
      </p:pic>
      <p:sp>
        <p:nvSpPr>
          <p:cNvPr id="13" name="Slide Number Placeholder 3">
            <a:extLst>
              <a:ext uri="{FF2B5EF4-FFF2-40B4-BE49-F238E27FC236}">
                <a16:creationId xmlns:a16="http://schemas.microsoft.com/office/drawing/2014/main" id="{7CE4E93D-6E97-3141-BD3B-DF56D0DFE1E5}"/>
              </a:ext>
            </a:extLst>
          </p:cNvPr>
          <p:cNvSpPr>
            <a:spLocks noGrp="1"/>
          </p:cNvSpPr>
          <p:nvPr>
            <p:ph type="sldNum" sz="quarter" idx="11"/>
          </p:nvPr>
        </p:nvSpPr>
        <p:spPr>
          <a:xfrm>
            <a:off x="11353050" y="6493979"/>
            <a:ext cx="374321" cy="216000"/>
          </a:xfrm>
        </p:spPr>
        <p:txBody>
          <a:bodyPr/>
          <a:lstStyle>
            <a:lvl1pPr>
              <a:defRPr>
                <a:solidFill>
                  <a:schemeClr val="accent2">
                    <a:alpha val="65000"/>
                  </a:schemeClr>
                </a:solidFill>
              </a:defRPr>
            </a:lvl1pPr>
          </a:lstStyle>
          <a:p>
            <a:fld id="{0B1F44A7-4017-4C40-8471-CBB8E1A65F48}" type="slidenum">
              <a:rPr lang="en-US" smtClean="0"/>
              <a:pPr/>
              <a:t>‹#›</a:t>
            </a:fld>
            <a:endParaRPr lang="en-US"/>
          </a:p>
        </p:txBody>
      </p:sp>
      <p:cxnSp>
        <p:nvCxnSpPr>
          <p:cNvPr id="15" name="Straight Connector 14">
            <a:extLst>
              <a:ext uri="{FF2B5EF4-FFF2-40B4-BE49-F238E27FC236}">
                <a16:creationId xmlns:a16="http://schemas.microsoft.com/office/drawing/2014/main" id="{879A3CF5-0ADA-3B40-8875-51BE67FEEB44}"/>
              </a:ext>
            </a:extLst>
          </p:cNvPr>
          <p:cNvCxnSpPr>
            <a:cxnSpLocks/>
          </p:cNvCxnSpPr>
          <p:nvPr userDrawn="1"/>
        </p:nvCxnSpPr>
        <p:spPr>
          <a:xfrm>
            <a:off x="1091045" y="6601979"/>
            <a:ext cx="10262005" cy="0"/>
          </a:xfrm>
          <a:prstGeom prst="line">
            <a:avLst/>
          </a:prstGeom>
          <a:ln w="9525">
            <a:solidFill>
              <a:schemeClr val="accent2">
                <a:alpha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273473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ntent_body copy_4">
    <p:spTree>
      <p:nvGrpSpPr>
        <p:cNvPr id="1" name=""/>
        <p:cNvGrpSpPr/>
        <p:nvPr/>
      </p:nvGrpSpPr>
      <p:grpSpPr>
        <a:xfrm>
          <a:off x="0" y="0"/>
          <a:ext cx="0" cy="0"/>
          <a:chOff x="0" y="0"/>
          <a:chExt cx="0" cy="0"/>
        </a:xfrm>
      </p:grpSpPr>
      <p:pic>
        <p:nvPicPr>
          <p:cNvPr id="10" name="Picture 9" descr="A picture containing food, glass&#10;&#10;Description automatically generated">
            <a:extLst>
              <a:ext uri="{FF2B5EF4-FFF2-40B4-BE49-F238E27FC236}">
                <a16:creationId xmlns:a16="http://schemas.microsoft.com/office/drawing/2014/main" id="{24D8A40A-FC28-8646-8390-F68188C6EF9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88000" y="1512000"/>
            <a:ext cx="9504000" cy="5346000"/>
          </a:xfrm>
          <a:prstGeom prst="rect">
            <a:avLst/>
          </a:prstGeom>
        </p:spPr>
      </p:pic>
      <p:sp>
        <p:nvSpPr>
          <p:cNvPr id="11" name="Text Placeholder 10">
            <a:extLst>
              <a:ext uri="{FF2B5EF4-FFF2-40B4-BE49-F238E27FC236}">
                <a16:creationId xmlns:a16="http://schemas.microsoft.com/office/drawing/2014/main" id="{5681F30F-33C6-B341-A600-72429E4D9640}"/>
              </a:ext>
            </a:extLst>
          </p:cNvPr>
          <p:cNvSpPr>
            <a:spLocks noGrp="1"/>
          </p:cNvSpPr>
          <p:nvPr>
            <p:ph type="body" sz="quarter" idx="12" hasCustomPrompt="1"/>
          </p:nvPr>
        </p:nvSpPr>
        <p:spPr>
          <a:xfrm>
            <a:off x="550863" y="1455050"/>
            <a:ext cx="11053762" cy="4678032"/>
          </a:xfrm>
          <a:prstGeom prst="rect">
            <a:avLst/>
          </a:prstGeom>
        </p:spPr>
        <p:txBody>
          <a:bodyPr>
            <a:noAutofit/>
          </a:bodyPr>
          <a:lstStyle>
            <a:lvl1pPr marL="0" indent="0">
              <a:lnSpc>
                <a:spcPct val="150000"/>
              </a:lnSpc>
              <a:buNone/>
              <a:defRPr/>
            </a:lvl1pPr>
          </a:lstStyle>
          <a:p>
            <a:pPr lvl="0"/>
            <a:r>
              <a:rPr lang="en-US"/>
              <a:t>Click to add text</a:t>
            </a:r>
          </a:p>
        </p:txBody>
      </p:sp>
      <p:sp>
        <p:nvSpPr>
          <p:cNvPr id="13" name="Title 7">
            <a:extLst>
              <a:ext uri="{FF2B5EF4-FFF2-40B4-BE49-F238E27FC236}">
                <a16:creationId xmlns:a16="http://schemas.microsoft.com/office/drawing/2014/main" id="{296FF16A-A6DF-8040-9797-89D0338A1024}"/>
              </a:ext>
            </a:extLst>
          </p:cNvPr>
          <p:cNvSpPr>
            <a:spLocks noGrp="1"/>
          </p:cNvSpPr>
          <p:nvPr>
            <p:ph type="title" hasCustomPrompt="1"/>
          </p:nvPr>
        </p:nvSpPr>
        <p:spPr>
          <a:xfrm>
            <a:off x="550863" y="627241"/>
            <a:ext cx="11053762" cy="466911"/>
          </a:xfrm>
        </p:spPr>
        <p:txBody>
          <a:bodyPr>
            <a:noAutofit/>
          </a:bodyPr>
          <a:lstStyle>
            <a:lvl1pPr>
              <a:defRPr sz="2400" b="1" i="0">
                <a:latin typeface="Verdana" panose="020B0604030504040204" pitchFamily="34" charset="0"/>
              </a:defRPr>
            </a:lvl1pPr>
          </a:lstStyle>
          <a:p>
            <a:r>
              <a:rPr lang="en-US"/>
              <a:t>Click to edit slide title</a:t>
            </a:r>
          </a:p>
        </p:txBody>
      </p:sp>
      <p:pic>
        <p:nvPicPr>
          <p:cNvPr id="14" name="Picture 13" descr="A close up of a sign&#10;&#10;Description automatically generated">
            <a:extLst>
              <a:ext uri="{FF2B5EF4-FFF2-40B4-BE49-F238E27FC236}">
                <a16:creationId xmlns:a16="http://schemas.microsoft.com/office/drawing/2014/main" id="{45F9EE71-76D9-9C46-B984-1035489DDD52}"/>
              </a:ext>
            </a:extLst>
          </p:cNvPr>
          <p:cNvPicPr>
            <a:picLocks noChangeAspect="1"/>
          </p:cNvPicPr>
          <p:nvPr userDrawn="1"/>
        </p:nvPicPr>
        <p:blipFill>
          <a:blip r:embed="rId3" cstate="screen">
            <a:alphaModFix amt="51000"/>
            <a:extLst>
              <a:ext uri="{28A0092B-C50C-407E-A947-70E740481C1C}">
                <a14:useLocalDpi xmlns:a14="http://schemas.microsoft.com/office/drawing/2010/main"/>
              </a:ext>
            </a:extLst>
          </a:blip>
          <a:stretch>
            <a:fillRect/>
          </a:stretch>
        </p:blipFill>
        <p:spPr>
          <a:xfrm>
            <a:off x="525236" y="6553293"/>
            <a:ext cx="464400" cy="97524"/>
          </a:xfrm>
          <a:prstGeom prst="rect">
            <a:avLst/>
          </a:prstGeom>
        </p:spPr>
      </p:pic>
      <p:sp>
        <p:nvSpPr>
          <p:cNvPr id="15" name="Slide Number Placeholder 3">
            <a:extLst>
              <a:ext uri="{FF2B5EF4-FFF2-40B4-BE49-F238E27FC236}">
                <a16:creationId xmlns:a16="http://schemas.microsoft.com/office/drawing/2014/main" id="{8D7292BD-F288-E048-B044-11B68D0A24D2}"/>
              </a:ext>
            </a:extLst>
          </p:cNvPr>
          <p:cNvSpPr>
            <a:spLocks noGrp="1"/>
          </p:cNvSpPr>
          <p:nvPr>
            <p:ph type="sldNum" sz="quarter" idx="11"/>
          </p:nvPr>
        </p:nvSpPr>
        <p:spPr>
          <a:xfrm>
            <a:off x="11353050" y="6493979"/>
            <a:ext cx="374321" cy="216000"/>
          </a:xfrm>
        </p:spPr>
        <p:txBody>
          <a:bodyPr/>
          <a:lstStyle>
            <a:lvl1pPr>
              <a:defRPr>
                <a:solidFill>
                  <a:schemeClr val="accent2">
                    <a:alpha val="65000"/>
                  </a:schemeClr>
                </a:solidFill>
              </a:defRPr>
            </a:lvl1pPr>
          </a:lstStyle>
          <a:p>
            <a:fld id="{0B1F44A7-4017-4C40-8471-CBB8E1A65F48}" type="slidenum">
              <a:rPr lang="en-US" smtClean="0"/>
              <a:pPr/>
              <a:t>‹#›</a:t>
            </a:fld>
            <a:endParaRPr lang="en-US"/>
          </a:p>
        </p:txBody>
      </p:sp>
      <p:cxnSp>
        <p:nvCxnSpPr>
          <p:cNvPr id="16" name="Straight Connector 15">
            <a:extLst>
              <a:ext uri="{FF2B5EF4-FFF2-40B4-BE49-F238E27FC236}">
                <a16:creationId xmlns:a16="http://schemas.microsoft.com/office/drawing/2014/main" id="{88A65163-E320-4C48-8132-8A5BAF52A3FA}"/>
              </a:ext>
            </a:extLst>
          </p:cNvPr>
          <p:cNvCxnSpPr>
            <a:cxnSpLocks/>
          </p:cNvCxnSpPr>
          <p:nvPr userDrawn="1"/>
        </p:nvCxnSpPr>
        <p:spPr>
          <a:xfrm>
            <a:off x="1091045" y="6601979"/>
            <a:ext cx="10262005" cy="0"/>
          </a:xfrm>
          <a:prstGeom prst="line">
            <a:avLst/>
          </a:prstGeom>
          <a:ln w="9525">
            <a:solidFill>
              <a:schemeClr val="accent2">
                <a:alpha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526049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ntent_body copy_5">
    <p:spTree>
      <p:nvGrpSpPr>
        <p:cNvPr id="1" name=""/>
        <p:cNvGrpSpPr/>
        <p:nvPr/>
      </p:nvGrpSpPr>
      <p:grpSpPr>
        <a:xfrm>
          <a:off x="0" y="0"/>
          <a:ext cx="0" cy="0"/>
          <a:chOff x="0" y="0"/>
          <a:chExt cx="0" cy="0"/>
        </a:xfrm>
      </p:grpSpPr>
      <p:pic>
        <p:nvPicPr>
          <p:cNvPr id="15" name="Picture 14" descr="A picture containing food&#10;&#10;Description automatically generated">
            <a:extLst>
              <a:ext uri="{FF2B5EF4-FFF2-40B4-BE49-F238E27FC236}">
                <a16:creationId xmlns:a16="http://schemas.microsoft.com/office/drawing/2014/main" id="{34085A6D-49BD-F549-87DD-2B196836C5F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88000" y="1512001"/>
            <a:ext cx="9504000" cy="5345999"/>
          </a:xfrm>
          <a:prstGeom prst="rect">
            <a:avLst/>
          </a:prstGeom>
        </p:spPr>
      </p:pic>
      <p:sp>
        <p:nvSpPr>
          <p:cNvPr id="11" name="Text Placeholder 10">
            <a:extLst>
              <a:ext uri="{FF2B5EF4-FFF2-40B4-BE49-F238E27FC236}">
                <a16:creationId xmlns:a16="http://schemas.microsoft.com/office/drawing/2014/main" id="{0E84A758-45D8-1B48-8D89-DAD16014E5E4}"/>
              </a:ext>
            </a:extLst>
          </p:cNvPr>
          <p:cNvSpPr>
            <a:spLocks noGrp="1"/>
          </p:cNvSpPr>
          <p:nvPr>
            <p:ph type="body" sz="quarter" idx="12" hasCustomPrompt="1"/>
          </p:nvPr>
        </p:nvSpPr>
        <p:spPr>
          <a:xfrm>
            <a:off x="550863" y="1455050"/>
            <a:ext cx="11053762" cy="4678032"/>
          </a:xfrm>
          <a:prstGeom prst="rect">
            <a:avLst/>
          </a:prstGeom>
        </p:spPr>
        <p:txBody>
          <a:bodyPr>
            <a:noAutofit/>
          </a:bodyPr>
          <a:lstStyle>
            <a:lvl1pPr marL="0" indent="0">
              <a:lnSpc>
                <a:spcPct val="150000"/>
              </a:lnSpc>
              <a:buNone/>
              <a:defRPr/>
            </a:lvl1pPr>
          </a:lstStyle>
          <a:p>
            <a:pPr lvl="0"/>
            <a:r>
              <a:rPr lang="en-US"/>
              <a:t>Click to add text</a:t>
            </a:r>
          </a:p>
        </p:txBody>
      </p:sp>
      <p:sp>
        <p:nvSpPr>
          <p:cNvPr id="13" name="Title 7">
            <a:extLst>
              <a:ext uri="{FF2B5EF4-FFF2-40B4-BE49-F238E27FC236}">
                <a16:creationId xmlns:a16="http://schemas.microsoft.com/office/drawing/2014/main" id="{73C2E691-D82F-F142-AE04-E8F2F57DC264}"/>
              </a:ext>
            </a:extLst>
          </p:cNvPr>
          <p:cNvSpPr>
            <a:spLocks noGrp="1"/>
          </p:cNvSpPr>
          <p:nvPr>
            <p:ph type="title" hasCustomPrompt="1"/>
          </p:nvPr>
        </p:nvSpPr>
        <p:spPr>
          <a:xfrm>
            <a:off x="550863" y="627241"/>
            <a:ext cx="11053762" cy="466911"/>
          </a:xfrm>
        </p:spPr>
        <p:txBody>
          <a:bodyPr>
            <a:noAutofit/>
          </a:bodyPr>
          <a:lstStyle>
            <a:lvl1pPr>
              <a:defRPr sz="2400" b="1" i="0">
                <a:latin typeface="Verdana" panose="020B0604030504040204" pitchFamily="34" charset="0"/>
              </a:defRPr>
            </a:lvl1pPr>
          </a:lstStyle>
          <a:p>
            <a:r>
              <a:rPr lang="en-US"/>
              <a:t>Click to edit slide title</a:t>
            </a:r>
          </a:p>
        </p:txBody>
      </p:sp>
      <p:pic>
        <p:nvPicPr>
          <p:cNvPr id="9" name="Picture 8" descr="A close up of a sign&#10;&#10;Description automatically generated">
            <a:extLst>
              <a:ext uri="{FF2B5EF4-FFF2-40B4-BE49-F238E27FC236}">
                <a16:creationId xmlns:a16="http://schemas.microsoft.com/office/drawing/2014/main" id="{D9F65C97-E307-114C-A15E-4C63FB5FE0B4}"/>
              </a:ext>
            </a:extLst>
          </p:cNvPr>
          <p:cNvPicPr>
            <a:picLocks noChangeAspect="1"/>
          </p:cNvPicPr>
          <p:nvPr userDrawn="1"/>
        </p:nvPicPr>
        <p:blipFill>
          <a:blip r:embed="rId3" cstate="screen">
            <a:alphaModFix amt="51000"/>
            <a:extLst>
              <a:ext uri="{28A0092B-C50C-407E-A947-70E740481C1C}">
                <a14:useLocalDpi xmlns:a14="http://schemas.microsoft.com/office/drawing/2010/main"/>
              </a:ext>
            </a:extLst>
          </a:blip>
          <a:stretch>
            <a:fillRect/>
          </a:stretch>
        </p:blipFill>
        <p:spPr>
          <a:xfrm>
            <a:off x="525236" y="6553293"/>
            <a:ext cx="464400" cy="97524"/>
          </a:xfrm>
          <a:prstGeom prst="rect">
            <a:avLst/>
          </a:prstGeom>
        </p:spPr>
      </p:pic>
      <p:sp>
        <p:nvSpPr>
          <p:cNvPr id="12" name="Slide Number Placeholder 3">
            <a:extLst>
              <a:ext uri="{FF2B5EF4-FFF2-40B4-BE49-F238E27FC236}">
                <a16:creationId xmlns:a16="http://schemas.microsoft.com/office/drawing/2014/main" id="{4469CBCE-45E0-034B-8352-0BBC9A19055D}"/>
              </a:ext>
            </a:extLst>
          </p:cNvPr>
          <p:cNvSpPr>
            <a:spLocks noGrp="1"/>
          </p:cNvSpPr>
          <p:nvPr>
            <p:ph type="sldNum" sz="quarter" idx="11"/>
          </p:nvPr>
        </p:nvSpPr>
        <p:spPr>
          <a:xfrm>
            <a:off x="11353050" y="6493979"/>
            <a:ext cx="374321" cy="216000"/>
          </a:xfrm>
        </p:spPr>
        <p:txBody>
          <a:bodyPr/>
          <a:lstStyle>
            <a:lvl1pPr>
              <a:defRPr>
                <a:solidFill>
                  <a:schemeClr val="accent2">
                    <a:alpha val="65000"/>
                  </a:schemeClr>
                </a:solidFill>
              </a:defRPr>
            </a:lvl1pPr>
          </a:lstStyle>
          <a:p>
            <a:fld id="{0B1F44A7-4017-4C40-8471-CBB8E1A65F48}" type="slidenum">
              <a:rPr lang="en-US" smtClean="0"/>
              <a:pPr/>
              <a:t>‹#›</a:t>
            </a:fld>
            <a:endParaRPr lang="en-US"/>
          </a:p>
        </p:txBody>
      </p:sp>
      <p:cxnSp>
        <p:nvCxnSpPr>
          <p:cNvPr id="14" name="Straight Connector 13">
            <a:extLst>
              <a:ext uri="{FF2B5EF4-FFF2-40B4-BE49-F238E27FC236}">
                <a16:creationId xmlns:a16="http://schemas.microsoft.com/office/drawing/2014/main" id="{427161AB-4F4F-174D-B84E-194B0B6E0CCA}"/>
              </a:ext>
            </a:extLst>
          </p:cNvPr>
          <p:cNvCxnSpPr>
            <a:cxnSpLocks/>
          </p:cNvCxnSpPr>
          <p:nvPr userDrawn="1"/>
        </p:nvCxnSpPr>
        <p:spPr>
          <a:xfrm>
            <a:off x="1091045" y="6601979"/>
            <a:ext cx="10262005" cy="0"/>
          </a:xfrm>
          <a:prstGeom prst="line">
            <a:avLst/>
          </a:prstGeom>
          <a:ln w="9525">
            <a:solidFill>
              <a:schemeClr val="accent2">
                <a:alpha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855474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ntent_2 images">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DC5DC634-F781-5442-9C5C-EED7074E2D66}"/>
              </a:ext>
            </a:extLst>
          </p:cNvPr>
          <p:cNvSpPr>
            <a:spLocks noGrp="1"/>
          </p:cNvSpPr>
          <p:nvPr>
            <p:ph type="body" sz="quarter" idx="12" hasCustomPrompt="1"/>
          </p:nvPr>
        </p:nvSpPr>
        <p:spPr>
          <a:xfrm>
            <a:off x="3603899" y="4488161"/>
            <a:ext cx="2160000" cy="1080000"/>
          </a:xfrm>
          <a:prstGeom prst="rect">
            <a:avLst/>
          </a:prstGeom>
        </p:spPr>
        <p:txBody>
          <a:bodyPr vert="horz" lIns="90000" tIns="46800" rIns="90000" bIns="46800" rtlCol="0">
            <a:noAutofit/>
          </a:bodyPr>
          <a:lstStyle>
            <a:lvl1pPr marL="0" indent="0" algn="ctr">
              <a:buFont typeface="Arial" panose="020B0604020202020204" pitchFamily="34" charset="0"/>
              <a:buNone/>
              <a:defRPr lang="en-US" sz="1200" b="0" i="0" dirty="0">
                <a:latin typeface="Verdana" panose="020B0604030504040204" pitchFamily="34" charset="0"/>
              </a:defRPr>
            </a:lvl1pPr>
          </a:lstStyle>
          <a:p>
            <a:pPr marL="285750" lvl="0" indent="-285750" algn="ctr">
              <a:spcBef>
                <a:spcPts val="400"/>
              </a:spcBef>
            </a:pPr>
            <a:r>
              <a:rPr lang="en-US"/>
              <a:t>Click to edit text</a:t>
            </a:r>
          </a:p>
        </p:txBody>
      </p:sp>
      <p:sp>
        <p:nvSpPr>
          <p:cNvPr id="10" name="Picture Placeholder 12">
            <a:extLst>
              <a:ext uri="{FF2B5EF4-FFF2-40B4-BE49-F238E27FC236}">
                <a16:creationId xmlns:a16="http://schemas.microsoft.com/office/drawing/2014/main" id="{036BDFBB-EAC9-AD4A-84D1-0E3355A25940}"/>
              </a:ext>
            </a:extLst>
          </p:cNvPr>
          <p:cNvSpPr>
            <a:spLocks noGrp="1"/>
          </p:cNvSpPr>
          <p:nvPr>
            <p:ph type="pic" sz="quarter" idx="13" hasCustomPrompt="1"/>
          </p:nvPr>
        </p:nvSpPr>
        <p:spPr>
          <a:xfrm>
            <a:off x="3626211" y="2068104"/>
            <a:ext cx="2160000" cy="2160000"/>
          </a:xfrm>
          <a:prstGeom prst="ellipse">
            <a:avLst/>
          </a:prstGeom>
          <a:solidFill>
            <a:schemeClr val="bg2"/>
          </a:solidFill>
        </p:spPr>
        <p:txBody>
          <a:bodyPr vert="horz" lIns="90000" tIns="46800" rIns="90000" bIns="46800" rtlCol="0" anchor="t">
            <a:normAutofit/>
          </a:bodyPr>
          <a:lstStyle>
            <a:lvl1pPr>
              <a:defRPr lang="en-US" sz="1100" dirty="0">
                <a:solidFill>
                  <a:schemeClr val="tx1"/>
                </a:solidFill>
              </a:defRPr>
            </a:lvl1pPr>
          </a:lstStyle>
          <a:p>
            <a:pPr marL="0" lvl="0" indent="0" algn="ctr">
              <a:buNone/>
            </a:pPr>
            <a:r>
              <a:rPr lang="en-US"/>
              <a:t>Picture</a:t>
            </a:r>
          </a:p>
        </p:txBody>
      </p:sp>
      <p:sp>
        <p:nvSpPr>
          <p:cNvPr id="16" name="Picture Placeholder 12">
            <a:extLst>
              <a:ext uri="{FF2B5EF4-FFF2-40B4-BE49-F238E27FC236}">
                <a16:creationId xmlns:a16="http://schemas.microsoft.com/office/drawing/2014/main" id="{1617A87C-2494-9847-AA0A-42E8C52CF1B8}"/>
              </a:ext>
            </a:extLst>
          </p:cNvPr>
          <p:cNvSpPr>
            <a:spLocks noGrp="1"/>
          </p:cNvSpPr>
          <p:nvPr>
            <p:ph type="pic" sz="quarter" idx="14" hasCustomPrompt="1"/>
          </p:nvPr>
        </p:nvSpPr>
        <p:spPr>
          <a:xfrm>
            <a:off x="6411557" y="2068104"/>
            <a:ext cx="2160000" cy="2160000"/>
          </a:xfrm>
          <a:prstGeom prst="ellipse">
            <a:avLst/>
          </a:prstGeom>
          <a:solidFill>
            <a:schemeClr val="bg2"/>
          </a:solidFill>
        </p:spPr>
        <p:txBody>
          <a:bodyPr vert="horz" lIns="90000" tIns="46800" rIns="90000" bIns="46800" rtlCol="0" anchor="t">
            <a:normAutofit/>
          </a:bodyPr>
          <a:lstStyle>
            <a:lvl1pPr>
              <a:defRPr lang="en-US" sz="1100" dirty="0">
                <a:solidFill>
                  <a:schemeClr val="tx1"/>
                </a:solidFill>
              </a:defRPr>
            </a:lvl1pPr>
          </a:lstStyle>
          <a:p>
            <a:pPr marL="0" lvl="0" indent="0" algn="ctr">
              <a:buNone/>
            </a:pPr>
            <a:r>
              <a:rPr lang="en-US"/>
              <a:t>Picture</a:t>
            </a:r>
          </a:p>
        </p:txBody>
      </p:sp>
      <p:sp>
        <p:nvSpPr>
          <p:cNvPr id="19" name="Text Placeholder 10">
            <a:extLst>
              <a:ext uri="{FF2B5EF4-FFF2-40B4-BE49-F238E27FC236}">
                <a16:creationId xmlns:a16="http://schemas.microsoft.com/office/drawing/2014/main" id="{345ADCFC-4ABF-C44C-BF7B-CD386819D996}"/>
              </a:ext>
            </a:extLst>
          </p:cNvPr>
          <p:cNvSpPr>
            <a:spLocks noGrp="1"/>
          </p:cNvSpPr>
          <p:nvPr>
            <p:ph type="body" sz="quarter" idx="17" hasCustomPrompt="1"/>
          </p:nvPr>
        </p:nvSpPr>
        <p:spPr>
          <a:xfrm>
            <a:off x="6396682" y="4488161"/>
            <a:ext cx="2160000" cy="1080000"/>
          </a:xfrm>
          <a:prstGeom prst="rect">
            <a:avLst/>
          </a:prstGeom>
        </p:spPr>
        <p:txBody>
          <a:bodyPr vert="horz" lIns="90000" tIns="46800" rIns="90000" bIns="46800" rtlCol="0">
            <a:noAutofit/>
          </a:bodyPr>
          <a:lstStyle>
            <a:lvl1pPr marL="0" indent="0" algn="ctr">
              <a:buFont typeface="Arial" panose="020B0604020202020204" pitchFamily="34" charset="0"/>
              <a:buNone/>
              <a:defRPr lang="en-US" sz="1200" b="0" i="0" dirty="0">
                <a:latin typeface="Verdana" panose="020B0604030504040204" pitchFamily="34" charset="0"/>
              </a:defRPr>
            </a:lvl1pPr>
          </a:lstStyle>
          <a:p>
            <a:pPr marL="285750" lvl="0" indent="-285750" algn="ctr">
              <a:spcBef>
                <a:spcPts val="400"/>
              </a:spcBef>
            </a:pPr>
            <a:r>
              <a:rPr lang="en-US"/>
              <a:t>Click to edit text</a:t>
            </a:r>
          </a:p>
          <a:p>
            <a:pPr marL="285750" lvl="0" indent="-285750" algn="ctr">
              <a:spcBef>
                <a:spcPts val="400"/>
              </a:spcBef>
            </a:pPr>
            <a:endParaRPr lang="en-US"/>
          </a:p>
        </p:txBody>
      </p:sp>
      <p:sp>
        <p:nvSpPr>
          <p:cNvPr id="17" name="Title 7">
            <a:extLst>
              <a:ext uri="{FF2B5EF4-FFF2-40B4-BE49-F238E27FC236}">
                <a16:creationId xmlns:a16="http://schemas.microsoft.com/office/drawing/2014/main" id="{3BA9BF2D-BB3A-E44C-AD67-0D0948B422FC}"/>
              </a:ext>
            </a:extLst>
          </p:cNvPr>
          <p:cNvSpPr>
            <a:spLocks noGrp="1"/>
          </p:cNvSpPr>
          <p:nvPr>
            <p:ph type="title" hasCustomPrompt="1"/>
          </p:nvPr>
        </p:nvSpPr>
        <p:spPr>
          <a:xfrm>
            <a:off x="550863" y="627241"/>
            <a:ext cx="11053762" cy="466911"/>
          </a:xfrm>
        </p:spPr>
        <p:txBody>
          <a:bodyPr>
            <a:noAutofit/>
          </a:bodyPr>
          <a:lstStyle>
            <a:lvl1pPr>
              <a:defRPr sz="2400" b="1" i="0">
                <a:latin typeface="Verdana" panose="020B0604030504040204" pitchFamily="34" charset="0"/>
              </a:defRPr>
            </a:lvl1pPr>
          </a:lstStyle>
          <a:p>
            <a:r>
              <a:rPr lang="en-US"/>
              <a:t>Click to edit slide title</a:t>
            </a:r>
          </a:p>
        </p:txBody>
      </p:sp>
      <p:pic>
        <p:nvPicPr>
          <p:cNvPr id="12" name="Picture 11" descr="A close up of a sign&#10;&#10;Description automatically generated">
            <a:extLst>
              <a:ext uri="{FF2B5EF4-FFF2-40B4-BE49-F238E27FC236}">
                <a16:creationId xmlns:a16="http://schemas.microsoft.com/office/drawing/2014/main" id="{042E6F69-31A2-A143-BE68-772B949A62DC}"/>
              </a:ext>
            </a:extLst>
          </p:cNvPr>
          <p:cNvPicPr>
            <a:picLocks noChangeAspect="1"/>
          </p:cNvPicPr>
          <p:nvPr userDrawn="1"/>
        </p:nvPicPr>
        <p:blipFill>
          <a:blip r:embed="rId2" cstate="screen">
            <a:alphaModFix amt="51000"/>
            <a:extLst>
              <a:ext uri="{28A0092B-C50C-407E-A947-70E740481C1C}">
                <a14:useLocalDpi xmlns:a14="http://schemas.microsoft.com/office/drawing/2010/main"/>
              </a:ext>
            </a:extLst>
          </a:blip>
          <a:stretch>
            <a:fillRect/>
          </a:stretch>
        </p:blipFill>
        <p:spPr>
          <a:xfrm>
            <a:off x="525236" y="6553293"/>
            <a:ext cx="464400" cy="97524"/>
          </a:xfrm>
          <a:prstGeom prst="rect">
            <a:avLst/>
          </a:prstGeom>
        </p:spPr>
      </p:pic>
      <p:sp>
        <p:nvSpPr>
          <p:cNvPr id="13" name="Slide Number Placeholder 3">
            <a:extLst>
              <a:ext uri="{FF2B5EF4-FFF2-40B4-BE49-F238E27FC236}">
                <a16:creationId xmlns:a16="http://schemas.microsoft.com/office/drawing/2014/main" id="{96E3D9CC-6456-794D-95DC-C2BC01956C3E}"/>
              </a:ext>
            </a:extLst>
          </p:cNvPr>
          <p:cNvSpPr>
            <a:spLocks noGrp="1"/>
          </p:cNvSpPr>
          <p:nvPr>
            <p:ph type="sldNum" sz="quarter" idx="11"/>
          </p:nvPr>
        </p:nvSpPr>
        <p:spPr>
          <a:xfrm>
            <a:off x="11353050" y="6493979"/>
            <a:ext cx="374321" cy="216000"/>
          </a:xfrm>
        </p:spPr>
        <p:txBody>
          <a:bodyPr/>
          <a:lstStyle>
            <a:lvl1pPr>
              <a:defRPr>
                <a:solidFill>
                  <a:schemeClr val="accent2">
                    <a:alpha val="65000"/>
                  </a:schemeClr>
                </a:solidFill>
              </a:defRPr>
            </a:lvl1pPr>
          </a:lstStyle>
          <a:p>
            <a:fld id="{0B1F44A7-4017-4C40-8471-CBB8E1A65F48}" type="slidenum">
              <a:rPr lang="en-US" smtClean="0"/>
              <a:pPr/>
              <a:t>‹#›</a:t>
            </a:fld>
            <a:endParaRPr lang="en-US"/>
          </a:p>
        </p:txBody>
      </p:sp>
      <p:cxnSp>
        <p:nvCxnSpPr>
          <p:cNvPr id="14" name="Straight Connector 13">
            <a:extLst>
              <a:ext uri="{FF2B5EF4-FFF2-40B4-BE49-F238E27FC236}">
                <a16:creationId xmlns:a16="http://schemas.microsoft.com/office/drawing/2014/main" id="{0DFD07D9-1465-5449-A5BD-A3286E5B30D1}"/>
              </a:ext>
            </a:extLst>
          </p:cNvPr>
          <p:cNvCxnSpPr>
            <a:cxnSpLocks/>
          </p:cNvCxnSpPr>
          <p:nvPr userDrawn="1"/>
        </p:nvCxnSpPr>
        <p:spPr>
          <a:xfrm>
            <a:off x="1091045" y="6601979"/>
            <a:ext cx="10262005" cy="0"/>
          </a:xfrm>
          <a:prstGeom prst="line">
            <a:avLst/>
          </a:prstGeom>
          <a:ln w="9525">
            <a:solidFill>
              <a:schemeClr val="accent2">
                <a:alpha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645684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ntent_3 images">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DC5DC634-F781-5442-9C5C-EED7074E2D66}"/>
              </a:ext>
            </a:extLst>
          </p:cNvPr>
          <p:cNvSpPr>
            <a:spLocks noGrp="1"/>
          </p:cNvSpPr>
          <p:nvPr>
            <p:ph type="body" sz="quarter" idx="12" hasCustomPrompt="1"/>
          </p:nvPr>
        </p:nvSpPr>
        <p:spPr>
          <a:xfrm>
            <a:off x="2182165" y="4488161"/>
            <a:ext cx="2160000" cy="1080000"/>
          </a:xfrm>
          <a:prstGeom prst="rect">
            <a:avLst/>
          </a:prstGeom>
        </p:spPr>
        <p:txBody>
          <a:bodyPr vert="horz" lIns="90000" tIns="46800" rIns="90000" bIns="46800" rtlCol="0">
            <a:noAutofit/>
          </a:bodyPr>
          <a:lstStyle>
            <a:lvl1pPr marL="0" indent="0" algn="ctr">
              <a:buNone/>
              <a:defRPr lang="en-US" sz="1200" dirty="0"/>
            </a:lvl1pPr>
          </a:lstStyle>
          <a:p>
            <a:pPr marL="285750" lvl="0" indent="-285750" algn="ctr">
              <a:spcBef>
                <a:spcPts val="400"/>
              </a:spcBef>
            </a:pPr>
            <a:r>
              <a:rPr lang="en-US"/>
              <a:t>Click to edit text</a:t>
            </a:r>
          </a:p>
        </p:txBody>
      </p:sp>
      <p:sp>
        <p:nvSpPr>
          <p:cNvPr id="10" name="Picture Placeholder 12">
            <a:extLst>
              <a:ext uri="{FF2B5EF4-FFF2-40B4-BE49-F238E27FC236}">
                <a16:creationId xmlns:a16="http://schemas.microsoft.com/office/drawing/2014/main" id="{036BDFBB-EAC9-AD4A-84D1-0E3355A25940}"/>
              </a:ext>
            </a:extLst>
          </p:cNvPr>
          <p:cNvSpPr>
            <a:spLocks noGrp="1"/>
          </p:cNvSpPr>
          <p:nvPr>
            <p:ph type="pic" sz="quarter" idx="13"/>
          </p:nvPr>
        </p:nvSpPr>
        <p:spPr>
          <a:xfrm>
            <a:off x="2204477" y="2068104"/>
            <a:ext cx="2160000" cy="2160000"/>
          </a:xfrm>
          <a:prstGeom prst="ellipse">
            <a:avLst/>
          </a:prstGeom>
          <a:solidFill>
            <a:schemeClr val="bg2"/>
          </a:solidFill>
        </p:spPr>
        <p:txBody>
          <a:bodyPr vert="horz" lIns="90000" tIns="46800" rIns="90000" bIns="46800" rtlCol="0" anchor="t">
            <a:normAutofit/>
          </a:bodyPr>
          <a:lstStyle>
            <a:lvl1pPr>
              <a:defRPr lang="en-US" sz="1100" dirty="0">
                <a:solidFill>
                  <a:schemeClr val="tx1"/>
                </a:solidFill>
              </a:defRPr>
            </a:lvl1pPr>
          </a:lstStyle>
          <a:p>
            <a:pPr marL="0" lvl="0" indent="0" algn="ctr">
              <a:buNone/>
            </a:pPr>
            <a:endParaRPr lang="en-US"/>
          </a:p>
        </p:txBody>
      </p:sp>
      <p:sp>
        <p:nvSpPr>
          <p:cNvPr id="16" name="Picture Placeholder 12">
            <a:extLst>
              <a:ext uri="{FF2B5EF4-FFF2-40B4-BE49-F238E27FC236}">
                <a16:creationId xmlns:a16="http://schemas.microsoft.com/office/drawing/2014/main" id="{1617A87C-2494-9847-AA0A-42E8C52CF1B8}"/>
              </a:ext>
            </a:extLst>
          </p:cNvPr>
          <p:cNvSpPr>
            <a:spLocks noGrp="1"/>
          </p:cNvSpPr>
          <p:nvPr>
            <p:ph type="pic" sz="quarter" idx="14"/>
          </p:nvPr>
        </p:nvSpPr>
        <p:spPr>
          <a:xfrm>
            <a:off x="5021210" y="2068104"/>
            <a:ext cx="2160000" cy="2160000"/>
          </a:xfrm>
          <a:prstGeom prst="ellipse">
            <a:avLst/>
          </a:prstGeom>
          <a:solidFill>
            <a:schemeClr val="bg2"/>
          </a:solidFill>
        </p:spPr>
        <p:txBody>
          <a:bodyPr vert="horz" lIns="90000" tIns="46800" rIns="90000" bIns="46800" rtlCol="0" anchor="t">
            <a:normAutofit/>
          </a:bodyPr>
          <a:lstStyle>
            <a:lvl1pPr>
              <a:defRPr lang="en-US" sz="1100">
                <a:solidFill>
                  <a:schemeClr val="tx1"/>
                </a:solidFill>
              </a:defRPr>
            </a:lvl1pPr>
          </a:lstStyle>
          <a:p>
            <a:pPr marL="0" lvl="0" indent="0" algn="ctr">
              <a:buNone/>
            </a:pPr>
            <a:endParaRPr lang="en-US"/>
          </a:p>
        </p:txBody>
      </p:sp>
      <p:sp>
        <p:nvSpPr>
          <p:cNvPr id="19" name="Text Placeholder 10">
            <a:extLst>
              <a:ext uri="{FF2B5EF4-FFF2-40B4-BE49-F238E27FC236}">
                <a16:creationId xmlns:a16="http://schemas.microsoft.com/office/drawing/2014/main" id="{345ADCFC-4ABF-C44C-BF7B-CD386819D996}"/>
              </a:ext>
            </a:extLst>
          </p:cNvPr>
          <p:cNvSpPr>
            <a:spLocks noGrp="1"/>
          </p:cNvSpPr>
          <p:nvPr>
            <p:ph type="body" sz="quarter" idx="17" hasCustomPrompt="1"/>
          </p:nvPr>
        </p:nvSpPr>
        <p:spPr>
          <a:xfrm>
            <a:off x="5006335" y="4488161"/>
            <a:ext cx="2160000" cy="1080000"/>
          </a:xfrm>
          <a:prstGeom prst="rect">
            <a:avLst/>
          </a:prstGeom>
        </p:spPr>
        <p:txBody>
          <a:bodyPr vert="horz" lIns="90000" tIns="46800" rIns="90000" bIns="46800" rtlCol="0">
            <a:noAutofit/>
          </a:bodyPr>
          <a:lstStyle>
            <a:lvl1pPr marL="0" indent="0" algn="ctr">
              <a:buNone/>
              <a:defRPr lang="en-US" sz="1200" dirty="0"/>
            </a:lvl1pPr>
          </a:lstStyle>
          <a:p>
            <a:pPr marL="285750" lvl="0" indent="-285750" algn="ctr">
              <a:spcBef>
                <a:spcPts val="400"/>
              </a:spcBef>
            </a:pPr>
            <a:r>
              <a:rPr lang="en-US"/>
              <a:t>Click to edit text</a:t>
            </a:r>
          </a:p>
          <a:p>
            <a:pPr marL="285750" lvl="0" indent="-285750" algn="ctr">
              <a:spcBef>
                <a:spcPts val="400"/>
              </a:spcBef>
            </a:pPr>
            <a:endParaRPr lang="en-US"/>
          </a:p>
        </p:txBody>
      </p:sp>
      <p:sp>
        <p:nvSpPr>
          <p:cNvPr id="12" name="Picture Placeholder 12">
            <a:extLst>
              <a:ext uri="{FF2B5EF4-FFF2-40B4-BE49-F238E27FC236}">
                <a16:creationId xmlns:a16="http://schemas.microsoft.com/office/drawing/2014/main" id="{22962176-AB28-264C-A8FF-E587D3B4EF3E}"/>
              </a:ext>
            </a:extLst>
          </p:cNvPr>
          <p:cNvSpPr>
            <a:spLocks noGrp="1"/>
          </p:cNvSpPr>
          <p:nvPr>
            <p:ph type="pic" sz="quarter" idx="18"/>
          </p:nvPr>
        </p:nvSpPr>
        <p:spPr>
          <a:xfrm>
            <a:off x="7814343" y="2068104"/>
            <a:ext cx="2160000" cy="2160000"/>
          </a:xfrm>
          <a:prstGeom prst="ellipse">
            <a:avLst/>
          </a:prstGeom>
          <a:solidFill>
            <a:schemeClr val="bg2"/>
          </a:solidFill>
        </p:spPr>
        <p:txBody>
          <a:bodyPr vert="horz" lIns="90000" tIns="46800" rIns="90000" bIns="46800" rtlCol="0" anchor="t">
            <a:normAutofit/>
          </a:bodyPr>
          <a:lstStyle>
            <a:lvl1pPr>
              <a:defRPr lang="en-US" sz="1100" dirty="0">
                <a:solidFill>
                  <a:schemeClr val="tx1"/>
                </a:solidFill>
              </a:defRPr>
            </a:lvl1pPr>
          </a:lstStyle>
          <a:p>
            <a:pPr marL="0" lvl="0" indent="0" algn="ctr">
              <a:buNone/>
            </a:pPr>
            <a:endParaRPr lang="en-US"/>
          </a:p>
        </p:txBody>
      </p:sp>
      <p:sp>
        <p:nvSpPr>
          <p:cNvPr id="13" name="Text Placeholder 10">
            <a:extLst>
              <a:ext uri="{FF2B5EF4-FFF2-40B4-BE49-F238E27FC236}">
                <a16:creationId xmlns:a16="http://schemas.microsoft.com/office/drawing/2014/main" id="{25D2F101-EEFD-5740-B146-066749CF7747}"/>
              </a:ext>
            </a:extLst>
          </p:cNvPr>
          <p:cNvSpPr>
            <a:spLocks noGrp="1"/>
          </p:cNvSpPr>
          <p:nvPr>
            <p:ph type="body" sz="quarter" idx="19" hasCustomPrompt="1"/>
          </p:nvPr>
        </p:nvSpPr>
        <p:spPr>
          <a:xfrm>
            <a:off x="7799468" y="4488161"/>
            <a:ext cx="2160000" cy="1080000"/>
          </a:xfrm>
          <a:prstGeom prst="rect">
            <a:avLst/>
          </a:prstGeom>
        </p:spPr>
        <p:txBody>
          <a:bodyPr vert="horz" lIns="90000" tIns="46800" rIns="90000" bIns="46800" rtlCol="0">
            <a:noAutofit/>
          </a:bodyPr>
          <a:lstStyle>
            <a:lvl1pPr marL="0" indent="0" algn="ctr">
              <a:buNone/>
              <a:defRPr lang="en-US" sz="1200" dirty="0"/>
            </a:lvl1pPr>
          </a:lstStyle>
          <a:p>
            <a:pPr marL="285750" lvl="0" indent="-285750" algn="ctr">
              <a:spcBef>
                <a:spcPts val="400"/>
              </a:spcBef>
            </a:pPr>
            <a:r>
              <a:rPr lang="en-US"/>
              <a:t>Click to edit text</a:t>
            </a:r>
          </a:p>
          <a:p>
            <a:pPr marL="285750" lvl="0" indent="-285750" algn="ctr">
              <a:spcBef>
                <a:spcPts val="400"/>
              </a:spcBef>
            </a:pPr>
            <a:endParaRPr lang="en-US"/>
          </a:p>
        </p:txBody>
      </p:sp>
      <p:sp>
        <p:nvSpPr>
          <p:cNvPr id="14" name="Title 7">
            <a:extLst>
              <a:ext uri="{FF2B5EF4-FFF2-40B4-BE49-F238E27FC236}">
                <a16:creationId xmlns:a16="http://schemas.microsoft.com/office/drawing/2014/main" id="{272506B0-5D4C-354C-9096-16589F2D0FFF}"/>
              </a:ext>
            </a:extLst>
          </p:cNvPr>
          <p:cNvSpPr>
            <a:spLocks noGrp="1"/>
          </p:cNvSpPr>
          <p:nvPr>
            <p:ph type="title" hasCustomPrompt="1"/>
          </p:nvPr>
        </p:nvSpPr>
        <p:spPr>
          <a:xfrm>
            <a:off x="550863" y="627241"/>
            <a:ext cx="11053762" cy="466911"/>
          </a:xfrm>
        </p:spPr>
        <p:txBody>
          <a:bodyPr>
            <a:noAutofit/>
          </a:bodyPr>
          <a:lstStyle>
            <a:lvl1pPr>
              <a:defRPr sz="2400" b="1" i="0">
                <a:latin typeface="Verdana" panose="020B0604030504040204" pitchFamily="34" charset="0"/>
              </a:defRPr>
            </a:lvl1pPr>
          </a:lstStyle>
          <a:p>
            <a:r>
              <a:rPr lang="en-US"/>
              <a:t>Click to edit slide title</a:t>
            </a:r>
          </a:p>
        </p:txBody>
      </p:sp>
      <p:pic>
        <p:nvPicPr>
          <p:cNvPr id="15" name="Picture 14" descr="A close up of a sign&#10;&#10;Description automatically generated">
            <a:extLst>
              <a:ext uri="{FF2B5EF4-FFF2-40B4-BE49-F238E27FC236}">
                <a16:creationId xmlns:a16="http://schemas.microsoft.com/office/drawing/2014/main" id="{63DEF91E-D8A6-2A45-9922-C7BE1EA6CA27}"/>
              </a:ext>
            </a:extLst>
          </p:cNvPr>
          <p:cNvPicPr>
            <a:picLocks noChangeAspect="1"/>
          </p:cNvPicPr>
          <p:nvPr userDrawn="1"/>
        </p:nvPicPr>
        <p:blipFill>
          <a:blip r:embed="rId2" cstate="screen">
            <a:alphaModFix amt="51000"/>
            <a:extLst>
              <a:ext uri="{28A0092B-C50C-407E-A947-70E740481C1C}">
                <a14:useLocalDpi xmlns:a14="http://schemas.microsoft.com/office/drawing/2010/main"/>
              </a:ext>
            </a:extLst>
          </a:blip>
          <a:stretch>
            <a:fillRect/>
          </a:stretch>
        </p:blipFill>
        <p:spPr>
          <a:xfrm>
            <a:off x="525236" y="6553293"/>
            <a:ext cx="464400" cy="97524"/>
          </a:xfrm>
          <a:prstGeom prst="rect">
            <a:avLst/>
          </a:prstGeom>
        </p:spPr>
      </p:pic>
      <p:sp>
        <p:nvSpPr>
          <p:cNvPr id="17" name="Slide Number Placeholder 3">
            <a:extLst>
              <a:ext uri="{FF2B5EF4-FFF2-40B4-BE49-F238E27FC236}">
                <a16:creationId xmlns:a16="http://schemas.microsoft.com/office/drawing/2014/main" id="{AEC1989C-A4CC-A647-BEAB-7D588A257DEF}"/>
              </a:ext>
            </a:extLst>
          </p:cNvPr>
          <p:cNvSpPr>
            <a:spLocks noGrp="1"/>
          </p:cNvSpPr>
          <p:nvPr>
            <p:ph type="sldNum" sz="quarter" idx="11"/>
          </p:nvPr>
        </p:nvSpPr>
        <p:spPr>
          <a:xfrm>
            <a:off x="11353050" y="6493979"/>
            <a:ext cx="374321" cy="216000"/>
          </a:xfrm>
        </p:spPr>
        <p:txBody>
          <a:bodyPr/>
          <a:lstStyle>
            <a:lvl1pPr>
              <a:defRPr>
                <a:solidFill>
                  <a:schemeClr val="accent2">
                    <a:alpha val="65000"/>
                  </a:schemeClr>
                </a:solidFill>
              </a:defRPr>
            </a:lvl1pPr>
          </a:lstStyle>
          <a:p>
            <a:fld id="{0B1F44A7-4017-4C40-8471-CBB8E1A65F48}" type="slidenum">
              <a:rPr lang="en-US" smtClean="0"/>
              <a:pPr/>
              <a:t>‹#›</a:t>
            </a:fld>
            <a:endParaRPr lang="en-US"/>
          </a:p>
        </p:txBody>
      </p:sp>
      <p:cxnSp>
        <p:nvCxnSpPr>
          <p:cNvPr id="20" name="Straight Connector 19">
            <a:extLst>
              <a:ext uri="{FF2B5EF4-FFF2-40B4-BE49-F238E27FC236}">
                <a16:creationId xmlns:a16="http://schemas.microsoft.com/office/drawing/2014/main" id="{0ADB69D7-FCE1-1842-9AAF-0D756871D3A8}"/>
              </a:ext>
            </a:extLst>
          </p:cNvPr>
          <p:cNvCxnSpPr>
            <a:cxnSpLocks/>
          </p:cNvCxnSpPr>
          <p:nvPr userDrawn="1"/>
        </p:nvCxnSpPr>
        <p:spPr>
          <a:xfrm>
            <a:off x="1091045" y="6601979"/>
            <a:ext cx="10262005" cy="0"/>
          </a:xfrm>
          <a:prstGeom prst="line">
            <a:avLst/>
          </a:prstGeom>
          <a:ln w="9525">
            <a:solidFill>
              <a:schemeClr val="accent2">
                <a:alpha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906081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ntent_4 images">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DC5DC634-F781-5442-9C5C-EED7074E2D66}"/>
              </a:ext>
            </a:extLst>
          </p:cNvPr>
          <p:cNvSpPr>
            <a:spLocks noGrp="1"/>
          </p:cNvSpPr>
          <p:nvPr>
            <p:ph type="body" sz="quarter" idx="12" hasCustomPrompt="1"/>
          </p:nvPr>
        </p:nvSpPr>
        <p:spPr>
          <a:xfrm>
            <a:off x="3595754" y="4488161"/>
            <a:ext cx="2160000" cy="1080000"/>
          </a:xfrm>
          <a:prstGeom prst="rect">
            <a:avLst/>
          </a:prstGeom>
        </p:spPr>
        <p:txBody>
          <a:bodyPr vert="horz" lIns="90000" tIns="46800" rIns="90000" bIns="46800" rtlCol="0">
            <a:noAutofit/>
          </a:bodyPr>
          <a:lstStyle>
            <a:lvl1pPr marL="0" indent="0" algn="ctr">
              <a:buNone/>
              <a:defRPr lang="en-US" sz="1200" dirty="0"/>
            </a:lvl1pPr>
          </a:lstStyle>
          <a:p>
            <a:pPr marL="285750" lvl="0" indent="-285750" algn="ctr">
              <a:spcBef>
                <a:spcPts val="400"/>
              </a:spcBef>
            </a:pPr>
            <a:r>
              <a:rPr lang="en-US"/>
              <a:t>Click to edit text</a:t>
            </a:r>
          </a:p>
        </p:txBody>
      </p:sp>
      <p:sp>
        <p:nvSpPr>
          <p:cNvPr id="10" name="Picture Placeholder 12">
            <a:extLst>
              <a:ext uri="{FF2B5EF4-FFF2-40B4-BE49-F238E27FC236}">
                <a16:creationId xmlns:a16="http://schemas.microsoft.com/office/drawing/2014/main" id="{036BDFBB-EAC9-AD4A-84D1-0E3355A25940}"/>
              </a:ext>
            </a:extLst>
          </p:cNvPr>
          <p:cNvSpPr>
            <a:spLocks noGrp="1"/>
          </p:cNvSpPr>
          <p:nvPr>
            <p:ph type="pic" sz="quarter" idx="13"/>
          </p:nvPr>
        </p:nvSpPr>
        <p:spPr>
          <a:xfrm>
            <a:off x="3590904" y="2068104"/>
            <a:ext cx="2160000" cy="2160000"/>
          </a:xfrm>
          <a:prstGeom prst="ellipse">
            <a:avLst/>
          </a:prstGeom>
          <a:solidFill>
            <a:schemeClr val="bg2"/>
          </a:solidFill>
        </p:spPr>
        <p:txBody>
          <a:bodyPr vert="horz" lIns="90000" tIns="46800" rIns="90000" bIns="46800" rtlCol="0" anchor="t">
            <a:normAutofit/>
          </a:bodyPr>
          <a:lstStyle>
            <a:lvl1pPr>
              <a:defRPr lang="en-US" sz="1100">
                <a:solidFill>
                  <a:schemeClr val="tx1"/>
                </a:solidFill>
              </a:defRPr>
            </a:lvl1pPr>
          </a:lstStyle>
          <a:p>
            <a:pPr marL="0" lvl="0" indent="0" algn="ctr">
              <a:buNone/>
            </a:pPr>
            <a:endParaRPr lang="en-US"/>
          </a:p>
        </p:txBody>
      </p:sp>
      <p:sp>
        <p:nvSpPr>
          <p:cNvPr id="16" name="Picture Placeholder 12">
            <a:extLst>
              <a:ext uri="{FF2B5EF4-FFF2-40B4-BE49-F238E27FC236}">
                <a16:creationId xmlns:a16="http://schemas.microsoft.com/office/drawing/2014/main" id="{1617A87C-2494-9847-AA0A-42E8C52CF1B8}"/>
              </a:ext>
            </a:extLst>
          </p:cNvPr>
          <p:cNvSpPr>
            <a:spLocks noGrp="1"/>
          </p:cNvSpPr>
          <p:nvPr>
            <p:ph type="pic" sz="quarter" idx="14"/>
          </p:nvPr>
        </p:nvSpPr>
        <p:spPr>
          <a:xfrm>
            <a:off x="6478282" y="2068104"/>
            <a:ext cx="2160000" cy="2160000"/>
          </a:xfrm>
          <a:prstGeom prst="ellipse">
            <a:avLst/>
          </a:prstGeom>
          <a:solidFill>
            <a:schemeClr val="bg2"/>
          </a:solidFill>
        </p:spPr>
        <p:txBody>
          <a:bodyPr vert="horz" lIns="90000" tIns="46800" rIns="90000" bIns="46800" rtlCol="0" anchor="t">
            <a:normAutofit/>
          </a:bodyPr>
          <a:lstStyle>
            <a:lvl1pPr>
              <a:defRPr lang="en-US" sz="1100">
                <a:solidFill>
                  <a:schemeClr val="tx1"/>
                </a:solidFill>
              </a:defRPr>
            </a:lvl1pPr>
          </a:lstStyle>
          <a:p>
            <a:pPr marL="0" lvl="0" indent="0" algn="ctr">
              <a:buNone/>
            </a:pPr>
            <a:endParaRPr lang="en-US"/>
          </a:p>
        </p:txBody>
      </p:sp>
      <p:sp>
        <p:nvSpPr>
          <p:cNvPr id="19" name="Text Placeholder 10">
            <a:extLst>
              <a:ext uri="{FF2B5EF4-FFF2-40B4-BE49-F238E27FC236}">
                <a16:creationId xmlns:a16="http://schemas.microsoft.com/office/drawing/2014/main" id="{345ADCFC-4ABF-C44C-BF7B-CD386819D996}"/>
              </a:ext>
            </a:extLst>
          </p:cNvPr>
          <p:cNvSpPr>
            <a:spLocks noGrp="1"/>
          </p:cNvSpPr>
          <p:nvPr>
            <p:ph type="body" sz="quarter" idx="17" hasCustomPrompt="1"/>
          </p:nvPr>
        </p:nvSpPr>
        <p:spPr>
          <a:xfrm>
            <a:off x="6487982" y="4488161"/>
            <a:ext cx="2160000" cy="1080000"/>
          </a:xfrm>
          <a:prstGeom prst="rect">
            <a:avLst/>
          </a:prstGeom>
        </p:spPr>
        <p:txBody>
          <a:bodyPr vert="horz" lIns="90000" tIns="46800" rIns="90000" bIns="46800" rtlCol="0">
            <a:noAutofit/>
          </a:bodyPr>
          <a:lstStyle>
            <a:lvl1pPr marL="0" indent="0" algn="ctr">
              <a:buNone/>
              <a:defRPr lang="en-US" sz="1200" dirty="0"/>
            </a:lvl1pPr>
          </a:lstStyle>
          <a:p>
            <a:pPr marL="285750" lvl="0" indent="-285750" algn="ctr">
              <a:spcBef>
                <a:spcPts val="400"/>
              </a:spcBef>
            </a:pPr>
            <a:r>
              <a:rPr lang="en-US"/>
              <a:t>Click to edit text</a:t>
            </a:r>
          </a:p>
          <a:p>
            <a:pPr marL="285750" lvl="0" indent="-285750" algn="ctr">
              <a:spcBef>
                <a:spcPts val="400"/>
              </a:spcBef>
            </a:pPr>
            <a:endParaRPr lang="en-US"/>
          </a:p>
        </p:txBody>
      </p:sp>
      <p:sp>
        <p:nvSpPr>
          <p:cNvPr id="12" name="Picture Placeholder 12">
            <a:extLst>
              <a:ext uri="{FF2B5EF4-FFF2-40B4-BE49-F238E27FC236}">
                <a16:creationId xmlns:a16="http://schemas.microsoft.com/office/drawing/2014/main" id="{22962176-AB28-264C-A8FF-E587D3B4EF3E}"/>
              </a:ext>
            </a:extLst>
          </p:cNvPr>
          <p:cNvSpPr>
            <a:spLocks noGrp="1"/>
          </p:cNvSpPr>
          <p:nvPr>
            <p:ph type="pic" sz="quarter" idx="18"/>
          </p:nvPr>
        </p:nvSpPr>
        <p:spPr>
          <a:xfrm>
            <a:off x="9365661" y="2068104"/>
            <a:ext cx="2160000" cy="2160000"/>
          </a:xfrm>
          <a:prstGeom prst="ellipse">
            <a:avLst/>
          </a:prstGeom>
          <a:solidFill>
            <a:schemeClr val="bg2"/>
          </a:solidFill>
        </p:spPr>
        <p:txBody>
          <a:bodyPr vert="horz" lIns="90000" tIns="46800" rIns="90000" bIns="46800" rtlCol="0" anchor="t">
            <a:normAutofit/>
          </a:bodyPr>
          <a:lstStyle>
            <a:lvl1pPr>
              <a:defRPr lang="en-US" sz="1100">
                <a:solidFill>
                  <a:schemeClr val="tx1"/>
                </a:solidFill>
              </a:defRPr>
            </a:lvl1pPr>
          </a:lstStyle>
          <a:p>
            <a:pPr marL="0" lvl="0" indent="0" algn="ctr">
              <a:buNone/>
            </a:pPr>
            <a:endParaRPr lang="en-US"/>
          </a:p>
        </p:txBody>
      </p:sp>
      <p:sp>
        <p:nvSpPr>
          <p:cNvPr id="13" name="Text Placeholder 10">
            <a:extLst>
              <a:ext uri="{FF2B5EF4-FFF2-40B4-BE49-F238E27FC236}">
                <a16:creationId xmlns:a16="http://schemas.microsoft.com/office/drawing/2014/main" id="{25D2F101-EEFD-5740-B146-066749CF7747}"/>
              </a:ext>
            </a:extLst>
          </p:cNvPr>
          <p:cNvSpPr>
            <a:spLocks noGrp="1"/>
          </p:cNvSpPr>
          <p:nvPr>
            <p:ph type="body" sz="quarter" idx="19" hasCustomPrompt="1"/>
          </p:nvPr>
        </p:nvSpPr>
        <p:spPr>
          <a:xfrm>
            <a:off x="9380210" y="4488161"/>
            <a:ext cx="2160000" cy="1080000"/>
          </a:xfrm>
          <a:prstGeom prst="rect">
            <a:avLst/>
          </a:prstGeom>
        </p:spPr>
        <p:txBody>
          <a:bodyPr vert="horz" lIns="90000" tIns="46800" rIns="90000" bIns="46800" rtlCol="0">
            <a:noAutofit/>
          </a:bodyPr>
          <a:lstStyle>
            <a:lvl1pPr marL="0" indent="0" algn="ctr">
              <a:buNone/>
              <a:defRPr lang="en-US" sz="1200" dirty="0"/>
            </a:lvl1pPr>
          </a:lstStyle>
          <a:p>
            <a:pPr marL="285750" lvl="0" indent="-285750" algn="ctr">
              <a:spcBef>
                <a:spcPts val="400"/>
              </a:spcBef>
            </a:pPr>
            <a:r>
              <a:rPr lang="en-US"/>
              <a:t>Click to edit text</a:t>
            </a:r>
          </a:p>
          <a:p>
            <a:pPr marL="285750" lvl="0" indent="-285750" algn="ctr">
              <a:spcBef>
                <a:spcPts val="400"/>
              </a:spcBef>
            </a:pPr>
            <a:endParaRPr lang="en-US"/>
          </a:p>
        </p:txBody>
      </p:sp>
      <p:sp>
        <p:nvSpPr>
          <p:cNvPr id="14" name="Text Placeholder 10">
            <a:extLst>
              <a:ext uri="{FF2B5EF4-FFF2-40B4-BE49-F238E27FC236}">
                <a16:creationId xmlns:a16="http://schemas.microsoft.com/office/drawing/2014/main" id="{CCD1A16A-85B3-194E-8BD8-83E446789CAE}"/>
              </a:ext>
            </a:extLst>
          </p:cNvPr>
          <p:cNvSpPr>
            <a:spLocks noGrp="1"/>
          </p:cNvSpPr>
          <p:nvPr>
            <p:ph type="body" sz="quarter" idx="20" hasCustomPrompt="1"/>
          </p:nvPr>
        </p:nvSpPr>
        <p:spPr>
          <a:xfrm>
            <a:off x="703526" y="4488161"/>
            <a:ext cx="2160000" cy="1080000"/>
          </a:xfrm>
          <a:prstGeom prst="rect">
            <a:avLst/>
          </a:prstGeom>
        </p:spPr>
        <p:txBody>
          <a:bodyPr vert="horz" lIns="90000" tIns="46800" rIns="90000" bIns="46800" rtlCol="0">
            <a:noAutofit/>
          </a:bodyPr>
          <a:lstStyle>
            <a:lvl1pPr marL="0" indent="0" algn="ctr">
              <a:buNone/>
              <a:defRPr lang="en-US" sz="1200" dirty="0"/>
            </a:lvl1pPr>
          </a:lstStyle>
          <a:p>
            <a:pPr marL="285750" lvl="0" indent="-285750" algn="ctr">
              <a:spcBef>
                <a:spcPts val="400"/>
              </a:spcBef>
            </a:pPr>
            <a:r>
              <a:rPr lang="en-US"/>
              <a:t>Click to edit text</a:t>
            </a:r>
          </a:p>
        </p:txBody>
      </p:sp>
      <p:sp>
        <p:nvSpPr>
          <p:cNvPr id="15" name="Picture Placeholder 12">
            <a:extLst>
              <a:ext uri="{FF2B5EF4-FFF2-40B4-BE49-F238E27FC236}">
                <a16:creationId xmlns:a16="http://schemas.microsoft.com/office/drawing/2014/main" id="{9AAA25CD-13BD-1B49-8C5F-07002E4B0222}"/>
              </a:ext>
            </a:extLst>
          </p:cNvPr>
          <p:cNvSpPr>
            <a:spLocks noGrp="1"/>
          </p:cNvSpPr>
          <p:nvPr>
            <p:ph type="pic" sz="quarter" idx="21"/>
          </p:nvPr>
        </p:nvSpPr>
        <p:spPr>
          <a:xfrm>
            <a:off x="703526" y="2068104"/>
            <a:ext cx="2160000" cy="2160000"/>
          </a:xfrm>
          <a:prstGeom prst="ellipse">
            <a:avLst/>
          </a:prstGeom>
          <a:solidFill>
            <a:schemeClr val="bg2"/>
          </a:solidFill>
        </p:spPr>
        <p:txBody>
          <a:bodyPr vert="horz" lIns="90000" tIns="46800" rIns="90000" bIns="46800" rtlCol="0" anchor="t">
            <a:normAutofit/>
          </a:bodyPr>
          <a:lstStyle>
            <a:lvl1pPr>
              <a:defRPr lang="en-US" sz="1100">
                <a:solidFill>
                  <a:schemeClr val="tx1"/>
                </a:solidFill>
              </a:defRPr>
            </a:lvl1pPr>
          </a:lstStyle>
          <a:p>
            <a:pPr marL="0" lvl="0" indent="0" algn="ctr">
              <a:buNone/>
            </a:pPr>
            <a:endParaRPr lang="en-US"/>
          </a:p>
        </p:txBody>
      </p:sp>
      <p:sp>
        <p:nvSpPr>
          <p:cNvPr id="26" name="Title 7">
            <a:extLst>
              <a:ext uri="{FF2B5EF4-FFF2-40B4-BE49-F238E27FC236}">
                <a16:creationId xmlns:a16="http://schemas.microsoft.com/office/drawing/2014/main" id="{AA3EE9BD-2ABB-B442-B13B-400F1DEE0D78}"/>
              </a:ext>
            </a:extLst>
          </p:cNvPr>
          <p:cNvSpPr>
            <a:spLocks noGrp="1"/>
          </p:cNvSpPr>
          <p:nvPr>
            <p:ph type="title" hasCustomPrompt="1"/>
          </p:nvPr>
        </p:nvSpPr>
        <p:spPr>
          <a:xfrm>
            <a:off x="550863" y="627241"/>
            <a:ext cx="11053762" cy="466911"/>
          </a:xfrm>
        </p:spPr>
        <p:txBody>
          <a:bodyPr>
            <a:noAutofit/>
          </a:bodyPr>
          <a:lstStyle>
            <a:lvl1pPr>
              <a:defRPr sz="2400" b="1" i="0">
                <a:latin typeface="Verdana" panose="020B0604030504040204" pitchFamily="34" charset="0"/>
              </a:defRPr>
            </a:lvl1pPr>
          </a:lstStyle>
          <a:p>
            <a:r>
              <a:rPr lang="en-US"/>
              <a:t>Click to edit slide title</a:t>
            </a:r>
          </a:p>
        </p:txBody>
      </p:sp>
      <p:pic>
        <p:nvPicPr>
          <p:cNvPr id="17" name="Picture 16" descr="A close up of a sign&#10;&#10;Description automatically generated">
            <a:extLst>
              <a:ext uri="{FF2B5EF4-FFF2-40B4-BE49-F238E27FC236}">
                <a16:creationId xmlns:a16="http://schemas.microsoft.com/office/drawing/2014/main" id="{D5BA3CDF-8C6B-DF4E-AF85-68601796A8F9}"/>
              </a:ext>
            </a:extLst>
          </p:cNvPr>
          <p:cNvPicPr>
            <a:picLocks noChangeAspect="1"/>
          </p:cNvPicPr>
          <p:nvPr userDrawn="1"/>
        </p:nvPicPr>
        <p:blipFill>
          <a:blip r:embed="rId2" cstate="screen">
            <a:alphaModFix amt="51000"/>
            <a:extLst>
              <a:ext uri="{28A0092B-C50C-407E-A947-70E740481C1C}">
                <a14:useLocalDpi xmlns:a14="http://schemas.microsoft.com/office/drawing/2010/main"/>
              </a:ext>
            </a:extLst>
          </a:blip>
          <a:stretch>
            <a:fillRect/>
          </a:stretch>
        </p:blipFill>
        <p:spPr>
          <a:xfrm>
            <a:off x="525236" y="6553293"/>
            <a:ext cx="464400" cy="97524"/>
          </a:xfrm>
          <a:prstGeom prst="rect">
            <a:avLst/>
          </a:prstGeom>
        </p:spPr>
      </p:pic>
      <p:sp>
        <p:nvSpPr>
          <p:cNvPr id="18" name="Slide Number Placeholder 3">
            <a:extLst>
              <a:ext uri="{FF2B5EF4-FFF2-40B4-BE49-F238E27FC236}">
                <a16:creationId xmlns:a16="http://schemas.microsoft.com/office/drawing/2014/main" id="{6A3BF13E-E932-1446-8849-3BC26838F589}"/>
              </a:ext>
            </a:extLst>
          </p:cNvPr>
          <p:cNvSpPr>
            <a:spLocks noGrp="1"/>
          </p:cNvSpPr>
          <p:nvPr>
            <p:ph type="sldNum" sz="quarter" idx="11"/>
          </p:nvPr>
        </p:nvSpPr>
        <p:spPr>
          <a:xfrm>
            <a:off x="11353050" y="6493979"/>
            <a:ext cx="374321" cy="216000"/>
          </a:xfrm>
        </p:spPr>
        <p:txBody>
          <a:bodyPr/>
          <a:lstStyle>
            <a:lvl1pPr>
              <a:defRPr>
                <a:solidFill>
                  <a:schemeClr val="accent2">
                    <a:alpha val="65000"/>
                  </a:schemeClr>
                </a:solidFill>
              </a:defRPr>
            </a:lvl1pPr>
          </a:lstStyle>
          <a:p>
            <a:fld id="{0B1F44A7-4017-4C40-8471-CBB8E1A65F48}" type="slidenum">
              <a:rPr lang="en-US" smtClean="0"/>
              <a:pPr/>
              <a:t>‹#›</a:t>
            </a:fld>
            <a:endParaRPr lang="en-US"/>
          </a:p>
        </p:txBody>
      </p:sp>
      <p:cxnSp>
        <p:nvCxnSpPr>
          <p:cNvPr id="20" name="Straight Connector 19">
            <a:extLst>
              <a:ext uri="{FF2B5EF4-FFF2-40B4-BE49-F238E27FC236}">
                <a16:creationId xmlns:a16="http://schemas.microsoft.com/office/drawing/2014/main" id="{3F039820-96F2-9446-ADE4-1BFA5EC4E272}"/>
              </a:ext>
            </a:extLst>
          </p:cNvPr>
          <p:cNvCxnSpPr>
            <a:cxnSpLocks/>
          </p:cNvCxnSpPr>
          <p:nvPr userDrawn="1"/>
        </p:nvCxnSpPr>
        <p:spPr>
          <a:xfrm>
            <a:off x="1091045" y="6601979"/>
            <a:ext cx="10262005" cy="0"/>
          </a:xfrm>
          <a:prstGeom prst="line">
            <a:avLst/>
          </a:prstGeom>
          <a:ln w="9525">
            <a:solidFill>
              <a:schemeClr val="accent2">
                <a:alpha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7625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_7">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B987C91-7283-F74A-B929-7618C5CA71A9}"/>
              </a:ext>
            </a:extLst>
          </p:cNvPr>
          <p:cNvSpPr>
            <a:spLocks noGrp="1"/>
          </p:cNvSpPr>
          <p:nvPr>
            <p:ph type="pic" sz="quarter" idx="10" hasCustomPrompt="1"/>
          </p:nvPr>
        </p:nvSpPr>
        <p:spPr>
          <a:xfrm>
            <a:off x="0" y="0"/>
            <a:ext cx="12192000" cy="6858000"/>
          </a:xfrm>
          <a:solidFill>
            <a:schemeClr val="accent1"/>
          </a:solidFill>
        </p:spPr>
        <p:txBody>
          <a:bodyPr vert="horz" lIns="90000" tIns="46800" rIns="90000" bIns="46800" rtlCol="0" anchor="t">
            <a:normAutofit/>
          </a:bodyPr>
          <a:lstStyle>
            <a:lvl1pPr>
              <a:defRPr lang="en-US" sz="1100" dirty="0">
                <a:solidFill>
                  <a:schemeClr val="bg1"/>
                </a:solidFill>
              </a:defRPr>
            </a:lvl1pPr>
          </a:lstStyle>
          <a:p>
            <a:pPr marL="0" lvl="0" indent="0" algn="ctr">
              <a:buNone/>
            </a:pPr>
            <a:r>
              <a:rPr lang="en-US"/>
              <a:t>Picture</a:t>
            </a:r>
          </a:p>
        </p:txBody>
      </p:sp>
      <p:sp>
        <p:nvSpPr>
          <p:cNvPr id="9" name="Picture Placeholder 8">
            <a:extLst>
              <a:ext uri="{FF2B5EF4-FFF2-40B4-BE49-F238E27FC236}">
                <a16:creationId xmlns:a16="http://schemas.microsoft.com/office/drawing/2014/main" id="{793477C6-61FB-6549-86B5-ACFDD25144B4}"/>
              </a:ext>
            </a:extLst>
          </p:cNvPr>
          <p:cNvSpPr>
            <a:spLocks noGrp="1"/>
          </p:cNvSpPr>
          <p:nvPr>
            <p:ph type="pic" sz="quarter" idx="11" hasCustomPrompt="1"/>
          </p:nvPr>
        </p:nvSpPr>
        <p:spPr>
          <a:xfrm>
            <a:off x="10350230" y="6029953"/>
            <a:ext cx="1270800" cy="266400"/>
          </a:xfrm>
          <a:noFill/>
        </p:spPr>
        <p:txBody>
          <a:bodyPr>
            <a:normAutofit/>
          </a:bodyPr>
          <a:lstStyle>
            <a:lvl1pPr marL="0" indent="0">
              <a:buNone/>
              <a:defRPr sz="1200">
                <a:solidFill>
                  <a:schemeClr val="bg1"/>
                </a:solidFill>
              </a:defRPr>
            </a:lvl1pPr>
          </a:lstStyle>
          <a:p>
            <a:r>
              <a:rPr lang="en-US"/>
              <a:t>dentsu logo</a:t>
            </a:r>
          </a:p>
        </p:txBody>
      </p:sp>
      <p:sp>
        <p:nvSpPr>
          <p:cNvPr id="6" name="Text Placeholder 4">
            <a:extLst>
              <a:ext uri="{FF2B5EF4-FFF2-40B4-BE49-F238E27FC236}">
                <a16:creationId xmlns:a16="http://schemas.microsoft.com/office/drawing/2014/main" id="{CEAEC50D-F052-114C-B8B9-8FF149EA5DA0}"/>
              </a:ext>
            </a:extLst>
          </p:cNvPr>
          <p:cNvSpPr>
            <a:spLocks noGrp="1"/>
          </p:cNvSpPr>
          <p:nvPr>
            <p:ph type="body" sz="quarter" idx="12" hasCustomPrompt="1"/>
          </p:nvPr>
        </p:nvSpPr>
        <p:spPr>
          <a:xfrm>
            <a:off x="1200151" y="2404370"/>
            <a:ext cx="6227762" cy="1651330"/>
          </a:xfrm>
        </p:spPr>
        <p:txBody>
          <a:bodyPr lIns="0" tIns="0" bIns="0" anchor="b">
            <a:noAutofit/>
          </a:bodyPr>
          <a:lstStyle>
            <a:lvl1pPr marL="0" indent="0">
              <a:buNone/>
              <a:defRPr sz="4800" b="1" i="0">
                <a:latin typeface="Verdana" panose="020B0604030504040204" pitchFamily="34" charset="0"/>
              </a:defRPr>
            </a:lvl1pPr>
          </a:lstStyle>
          <a:p>
            <a:pPr lvl="0"/>
            <a:r>
              <a:rPr lang="en-GB"/>
              <a:t>Presentation title here</a:t>
            </a:r>
            <a:endParaRPr lang="en-US"/>
          </a:p>
        </p:txBody>
      </p:sp>
      <p:sp>
        <p:nvSpPr>
          <p:cNvPr id="8" name="Text Placeholder 4">
            <a:extLst>
              <a:ext uri="{FF2B5EF4-FFF2-40B4-BE49-F238E27FC236}">
                <a16:creationId xmlns:a16="http://schemas.microsoft.com/office/drawing/2014/main" id="{EC09C988-09AF-574B-9912-7C28D4E3778D}"/>
              </a:ext>
            </a:extLst>
          </p:cNvPr>
          <p:cNvSpPr>
            <a:spLocks noGrp="1"/>
          </p:cNvSpPr>
          <p:nvPr>
            <p:ph type="body" sz="quarter" idx="13" hasCustomPrompt="1"/>
          </p:nvPr>
        </p:nvSpPr>
        <p:spPr>
          <a:xfrm>
            <a:off x="1200150" y="4237038"/>
            <a:ext cx="6227762" cy="490537"/>
          </a:xfrm>
        </p:spPr>
        <p:txBody>
          <a:bodyPr lIns="0" tIns="0" bIns="0" anchor="t">
            <a:normAutofit/>
          </a:bodyPr>
          <a:lstStyle>
            <a:lvl1pPr marL="0" indent="0">
              <a:buNone/>
              <a:defRPr sz="2400" b="0" i="0">
                <a:latin typeface="Verdana" panose="020B0604030504040204" pitchFamily="34" charset="0"/>
              </a:defRPr>
            </a:lvl1pPr>
          </a:lstStyle>
          <a:p>
            <a:pPr lvl="0"/>
            <a:r>
              <a:rPr lang="en-GB"/>
              <a:t>Subtitle or date</a:t>
            </a:r>
            <a:endParaRPr lang="en-US"/>
          </a:p>
        </p:txBody>
      </p:sp>
    </p:spTree>
    <p:extLst>
      <p:ext uri="{BB962C8B-B14F-4D97-AF65-F5344CB8AC3E}">
        <p14:creationId xmlns:p14="http://schemas.microsoft.com/office/powerpoint/2010/main" val="278881335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ntent_1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697CC306-7028-D048-9CAF-6792C0AE3474}"/>
              </a:ext>
            </a:extLst>
          </p:cNvPr>
          <p:cNvSpPr>
            <a:spLocks noGrp="1"/>
          </p:cNvSpPr>
          <p:nvPr>
            <p:ph type="pic" sz="quarter" idx="13"/>
          </p:nvPr>
        </p:nvSpPr>
        <p:spPr>
          <a:xfrm>
            <a:off x="7535864" y="0"/>
            <a:ext cx="4656136" cy="6858000"/>
          </a:xfrm>
          <a:prstGeom prst="rect">
            <a:avLst/>
          </a:prstGeom>
          <a:solidFill>
            <a:schemeClr val="bg2"/>
          </a:solidFill>
        </p:spPr>
        <p:txBody>
          <a:bodyPr vert="horz" lIns="90000" tIns="46800" rIns="90000" bIns="46800" rtlCol="0" anchor="t">
            <a:normAutofit/>
          </a:bodyPr>
          <a:lstStyle>
            <a:lvl1pPr>
              <a:defRPr lang="en-US" sz="1100">
                <a:solidFill>
                  <a:schemeClr val="tx1"/>
                </a:solidFill>
              </a:defRPr>
            </a:lvl1pPr>
          </a:lstStyle>
          <a:p>
            <a:pPr marL="0" lvl="0" indent="0" algn="ctr">
              <a:buNone/>
            </a:pPr>
            <a:endParaRPr lang="en-US"/>
          </a:p>
        </p:txBody>
      </p:sp>
      <p:sp>
        <p:nvSpPr>
          <p:cNvPr id="14" name="Slide Number Placeholder 3">
            <a:extLst>
              <a:ext uri="{FF2B5EF4-FFF2-40B4-BE49-F238E27FC236}">
                <a16:creationId xmlns:a16="http://schemas.microsoft.com/office/drawing/2014/main" id="{7772D0F1-8942-964A-BAD6-7DEA58050CD8}"/>
              </a:ext>
            </a:extLst>
          </p:cNvPr>
          <p:cNvSpPr>
            <a:spLocks noGrp="1"/>
          </p:cNvSpPr>
          <p:nvPr>
            <p:ph type="sldNum" sz="quarter" idx="11"/>
          </p:nvPr>
        </p:nvSpPr>
        <p:spPr>
          <a:xfrm>
            <a:off x="7059102" y="6493979"/>
            <a:ext cx="374321" cy="216000"/>
          </a:xfrm>
        </p:spPr>
        <p:txBody>
          <a:bodyPr vert="horz" lIns="91440" tIns="45720" rIns="91440" bIns="45720" rtlCol="0" anchor="ctr"/>
          <a:lstStyle>
            <a:lvl1pPr>
              <a:defRPr lang="en-US" smtClean="0">
                <a:solidFill>
                  <a:schemeClr val="accent2">
                    <a:alpha val="65000"/>
                  </a:schemeClr>
                </a:solidFill>
              </a:defRPr>
            </a:lvl1pPr>
          </a:lstStyle>
          <a:p>
            <a:fld id="{0B1F44A7-4017-4C40-8471-CBB8E1A65F48}" type="slidenum">
              <a:rPr lang="en-GB" smtClean="0"/>
              <a:pPr/>
              <a:t>‹#›</a:t>
            </a:fld>
            <a:endParaRPr lang="en-GB"/>
          </a:p>
        </p:txBody>
      </p:sp>
      <p:sp>
        <p:nvSpPr>
          <p:cNvPr id="18" name="Text Placeholder 10">
            <a:extLst>
              <a:ext uri="{FF2B5EF4-FFF2-40B4-BE49-F238E27FC236}">
                <a16:creationId xmlns:a16="http://schemas.microsoft.com/office/drawing/2014/main" id="{E1F4776C-4E00-7549-AE2D-84B1351FA1BF}"/>
              </a:ext>
            </a:extLst>
          </p:cNvPr>
          <p:cNvSpPr>
            <a:spLocks noGrp="1"/>
          </p:cNvSpPr>
          <p:nvPr>
            <p:ph type="body" sz="quarter" idx="12" hasCustomPrompt="1"/>
          </p:nvPr>
        </p:nvSpPr>
        <p:spPr>
          <a:xfrm>
            <a:off x="550863" y="1457322"/>
            <a:ext cx="6298511" cy="4675760"/>
          </a:xfrm>
          <a:prstGeom prst="rect">
            <a:avLst/>
          </a:prstGeom>
        </p:spPr>
        <p:txBody>
          <a:bodyPr vert="horz" lIns="90000" tIns="46800" rIns="90000" bIns="46800" rtlCol="0">
            <a:noAutofit/>
          </a:bodyPr>
          <a:lstStyle>
            <a:lvl1pPr>
              <a:lnSpc>
                <a:spcPct val="150000"/>
              </a:lnSpc>
              <a:spcBef>
                <a:spcPts val="600"/>
              </a:spcBef>
              <a:spcAft>
                <a:spcPts val="600"/>
              </a:spcAft>
              <a:defRPr lang="en-US" dirty="0"/>
            </a:lvl1pPr>
          </a:lstStyle>
          <a:p>
            <a:pPr marL="0" lvl="0" indent="0">
              <a:lnSpc>
                <a:spcPct val="150000"/>
              </a:lnSpc>
              <a:buNone/>
            </a:pPr>
            <a:r>
              <a:rPr lang="en-US"/>
              <a:t>Click to add text</a:t>
            </a:r>
          </a:p>
        </p:txBody>
      </p:sp>
      <p:cxnSp>
        <p:nvCxnSpPr>
          <p:cNvPr id="8" name="Straight Connector 7">
            <a:extLst>
              <a:ext uri="{FF2B5EF4-FFF2-40B4-BE49-F238E27FC236}">
                <a16:creationId xmlns:a16="http://schemas.microsoft.com/office/drawing/2014/main" id="{84830D6E-CB79-5141-A16E-1825C3510836}"/>
              </a:ext>
            </a:extLst>
          </p:cNvPr>
          <p:cNvCxnSpPr>
            <a:cxnSpLocks/>
            <a:endCxn id="14" idx="1"/>
          </p:cNvCxnSpPr>
          <p:nvPr userDrawn="1"/>
        </p:nvCxnSpPr>
        <p:spPr>
          <a:xfrm>
            <a:off x="1091045" y="6601979"/>
            <a:ext cx="5968057" cy="0"/>
          </a:xfrm>
          <a:prstGeom prst="line">
            <a:avLst/>
          </a:prstGeom>
          <a:ln w="9525">
            <a:solidFill>
              <a:schemeClr val="accent2">
                <a:alpha val="60000"/>
              </a:schemeClr>
            </a:solidFill>
          </a:ln>
        </p:spPr>
        <p:style>
          <a:lnRef idx="1">
            <a:schemeClr val="accent1"/>
          </a:lnRef>
          <a:fillRef idx="0">
            <a:schemeClr val="accent1"/>
          </a:fillRef>
          <a:effectRef idx="0">
            <a:schemeClr val="accent1"/>
          </a:effectRef>
          <a:fontRef idx="minor">
            <a:schemeClr val="tx1"/>
          </a:fontRef>
        </p:style>
      </p:cxnSp>
      <p:sp>
        <p:nvSpPr>
          <p:cNvPr id="12" name="Title 7">
            <a:extLst>
              <a:ext uri="{FF2B5EF4-FFF2-40B4-BE49-F238E27FC236}">
                <a16:creationId xmlns:a16="http://schemas.microsoft.com/office/drawing/2014/main" id="{AC218462-40ED-2442-829D-8444B93920A3}"/>
              </a:ext>
            </a:extLst>
          </p:cNvPr>
          <p:cNvSpPr>
            <a:spLocks noGrp="1"/>
          </p:cNvSpPr>
          <p:nvPr>
            <p:ph type="title" hasCustomPrompt="1"/>
          </p:nvPr>
        </p:nvSpPr>
        <p:spPr>
          <a:xfrm>
            <a:off x="550863" y="627241"/>
            <a:ext cx="6298511" cy="466911"/>
          </a:xfrm>
        </p:spPr>
        <p:txBody>
          <a:bodyPr>
            <a:noAutofit/>
          </a:bodyPr>
          <a:lstStyle>
            <a:lvl1pPr>
              <a:defRPr sz="2400" b="1" i="0">
                <a:latin typeface="Verdana" panose="020B0604030504040204" pitchFamily="34" charset="0"/>
              </a:defRPr>
            </a:lvl1pPr>
          </a:lstStyle>
          <a:p>
            <a:r>
              <a:rPr lang="en-US"/>
              <a:t>Click to edit slide title</a:t>
            </a:r>
          </a:p>
        </p:txBody>
      </p:sp>
      <p:pic>
        <p:nvPicPr>
          <p:cNvPr id="10" name="Picture 9" descr="A close up of a sign&#10;&#10;Description automatically generated">
            <a:extLst>
              <a:ext uri="{FF2B5EF4-FFF2-40B4-BE49-F238E27FC236}">
                <a16:creationId xmlns:a16="http://schemas.microsoft.com/office/drawing/2014/main" id="{327B2202-1BE3-584B-892C-A8E218C5BB12}"/>
              </a:ext>
            </a:extLst>
          </p:cNvPr>
          <p:cNvPicPr>
            <a:picLocks noChangeAspect="1"/>
          </p:cNvPicPr>
          <p:nvPr userDrawn="1"/>
        </p:nvPicPr>
        <p:blipFill>
          <a:blip r:embed="rId2" cstate="screen">
            <a:alphaModFix amt="51000"/>
            <a:extLst>
              <a:ext uri="{28A0092B-C50C-407E-A947-70E740481C1C}">
                <a14:useLocalDpi xmlns:a14="http://schemas.microsoft.com/office/drawing/2010/main"/>
              </a:ext>
            </a:extLst>
          </a:blip>
          <a:stretch>
            <a:fillRect/>
          </a:stretch>
        </p:blipFill>
        <p:spPr>
          <a:xfrm>
            <a:off x="525236" y="6553293"/>
            <a:ext cx="464400" cy="97524"/>
          </a:xfrm>
          <a:prstGeom prst="rect">
            <a:avLst/>
          </a:prstGeom>
        </p:spPr>
      </p:pic>
    </p:spTree>
    <p:extLst>
      <p:ext uri="{BB962C8B-B14F-4D97-AF65-F5344CB8AC3E}">
        <p14:creationId xmlns:p14="http://schemas.microsoft.com/office/powerpoint/2010/main" val="330693240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ntent_1 image (half)">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697CC306-7028-D048-9CAF-6792C0AE3474}"/>
              </a:ext>
            </a:extLst>
          </p:cNvPr>
          <p:cNvSpPr>
            <a:spLocks noGrp="1"/>
          </p:cNvSpPr>
          <p:nvPr>
            <p:ph type="pic" sz="quarter" idx="13"/>
          </p:nvPr>
        </p:nvSpPr>
        <p:spPr>
          <a:xfrm>
            <a:off x="6167438" y="0"/>
            <a:ext cx="6024561" cy="6858000"/>
          </a:xfrm>
          <a:prstGeom prst="rect">
            <a:avLst/>
          </a:prstGeom>
          <a:solidFill>
            <a:schemeClr val="bg2"/>
          </a:solidFill>
        </p:spPr>
        <p:txBody>
          <a:bodyPr vert="horz" lIns="90000" tIns="46800" rIns="90000" bIns="46800" rtlCol="0" anchor="t">
            <a:normAutofit/>
          </a:bodyPr>
          <a:lstStyle>
            <a:lvl1pPr>
              <a:defRPr lang="en-US" sz="1100">
                <a:solidFill>
                  <a:schemeClr val="tx1"/>
                </a:solidFill>
              </a:defRPr>
            </a:lvl1pPr>
          </a:lstStyle>
          <a:p>
            <a:pPr marL="0" lvl="0" indent="0" algn="ctr">
              <a:buNone/>
            </a:pPr>
            <a:endParaRPr lang="en-US"/>
          </a:p>
        </p:txBody>
      </p:sp>
      <p:sp>
        <p:nvSpPr>
          <p:cNvPr id="14" name="Slide Number Placeholder 3">
            <a:extLst>
              <a:ext uri="{FF2B5EF4-FFF2-40B4-BE49-F238E27FC236}">
                <a16:creationId xmlns:a16="http://schemas.microsoft.com/office/drawing/2014/main" id="{0CD0FC81-BA8D-E340-BAF7-35CDB8B62791}"/>
              </a:ext>
            </a:extLst>
          </p:cNvPr>
          <p:cNvSpPr>
            <a:spLocks noGrp="1"/>
          </p:cNvSpPr>
          <p:nvPr>
            <p:ph type="sldNum" sz="quarter" idx="11"/>
          </p:nvPr>
        </p:nvSpPr>
        <p:spPr>
          <a:xfrm>
            <a:off x="5642128" y="6493979"/>
            <a:ext cx="374321" cy="216000"/>
          </a:xfrm>
        </p:spPr>
        <p:txBody>
          <a:bodyPr vert="horz" lIns="91440" tIns="45720" rIns="91440" bIns="45720" rtlCol="0" anchor="ctr"/>
          <a:lstStyle>
            <a:lvl1pPr>
              <a:defRPr lang="en-US" smtClean="0">
                <a:solidFill>
                  <a:schemeClr val="accent2">
                    <a:alpha val="65000"/>
                  </a:schemeClr>
                </a:solidFill>
              </a:defRPr>
            </a:lvl1pPr>
          </a:lstStyle>
          <a:p>
            <a:fld id="{0B1F44A7-4017-4C40-8471-CBB8E1A65F48}" type="slidenum">
              <a:rPr lang="en-GB" smtClean="0"/>
              <a:pPr/>
              <a:t>‹#›</a:t>
            </a:fld>
            <a:endParaRPr lang="en-GB"/>
          </a:p>
        </p:txBody>
      </p:sp>
      <p:cxnSp>
        <p:nvCxnSpPr>
          <p:cNvPr id="17" name="Straight Connector 16">
            <a:extLst>
              <a:ext uri="{FF2B5EF4-FFF2-40B4-BE49-F238E27FC236}">
                <a16:creationId xmlns:a16="http://schemas.microsoft.com/office/drawing/2014/main" id="{7B63E8CD-4650-8640-8B5F-0D3575198B4C}"/>
              </a:ext>
            </a:extLst>
          </p:cNvPr>
          <p:cNvCxnSpPr>
            <a:cxnSpLocks/>
            <a:endCxn id="14" idx="1"/>
          </p:cNvCxnSpPr>
          <p:nvPr userDrawn="1"/>
        </p:nvCxnSpPr>
        <p:spPr>
          <a:xfrm>
            <a:off x="1091045" y="6601979"/>
            <a:ext cx="4551083" cy="0"/>
          </a:xfrm>
          <a:prstGeom prst="line">
            <a:avLst/>
          </a:prstGeom>
          <a:ln w="9525">
            <a:solidFill>
              <a:schemeClr val="accent2">
                <a:alpha val="60000"/>
              </a:schemeClr>
            </a:solidFill>
          </a:ln>
        </p:spPr>
        <p:style>
          <a:lnRef idx="1">
            <a:schemeClr val="accent1"/>
          </a:lnRef>
          <a:fillRef idx="0">
            <a:schemeClr val="accent1"/>
          </a:fillRef>
          <a:effectRef idx="0">
            <a:schemeClr val="accent1"/>
          </a:effectRef>
          <a:fontRef idx="minor">
            <a:schemeClr val="tx1"/>
          </a:fontRef>
        </p:style>
      </p:cxnSp>
      <p:sp>
        <p:nvSpPr>
          <p:cNvPr id="18" name="Text Placeholder 10">
            <a:extLst>
              <a:ext uri="{FF2B5EF4-FFF2-40B4-BE49-F238E27FC236}">
                <a16:creationId xmlns:a16="http://schemas.microsoft.com/office/drawing/2014/main" id="{1848A041-31A4-F646-8129-72E9FC4D2C15}"/>
              </a:ext>
            </a:extLst>
          </p:cNvPr>
          <p:cNvSpPr>
            <a:spLocks noGrp="1"/>
          </p:cNvSpPr>
          <p:nvPr>
            <p:ph type="body" sz="quarter" idx="12" hasCustomPrompt="1"/>
          </p:nvPr>
        </p:nvSpPr>
        <p:spPr>
          <a:xfrm>
            <a:off x="550863" y="1457322"/>
            <a:ext cx="5091265" cy="4675760"/>
          </a:xfrm>
          <a:prstGeom prst="rect">
            <a:avLst/>
          </a:prstGeom>
        </p:spPr>
        <p:txBody>
          <a:bodyPr vert="horz" lIns="90000" tIns="46800" rIns="90000" bIns="46800" rtlCol="0">
            <a:noAutofit/>
          </a:bodyPr>
          <a:lstStyle>
            <a:lvl1pPr>
              <a:defRPr lang="en-US" dirty="0"/>
            </a:lvl1pPr>
          </a:lstStyle>
          <a:p>
            <a:pPr marL="0" lvl="0" indent="0">
              <a:lnSpc>
                <a:spcPct val="150000"/>
              </a:lnSpc>
              <a:buNone/>
            </a:pPr>
            <a:r>
              <a:rPr lang="en-US"/>
              <a:t>Click to add text</a:t>
            </a:r>
          </a:p>
        </p:txBody>
      </p:sp>
      <p:sp>
        <p:nvSpPr>
          <p:cNvPr id="19" name="Title 7">
            <a:extLst>
              <a:ext uri="{FF2B5EF4-FFF2-40B4-BE49-F238E27FC236}">
                <a16:creationId xmlns:a16="http://schemas.microsoft.com/office/drawing/2014/main" id="{6F6E5906-D22B-CF4A-914D-F8F265AB2735}"/>
              </a:ext>
            </a:extLst>
          </p:cNvPr>
          <p:cNvSpPr>
            <a:spLocks noGrp="1"/>
          </p:cNvSpPr>
          <p:nvPr>
            <p:ph type="title" hasCustomPrompt="1"/>
          </p:nvPr>
        </p:nvSpPr>
        <p:spPr>
          <a:xfrm>
            <a:off x="550863" y="627241"/>
            <a:ext cx="5091265" cy="466911"/>
          </a:xfrm>
        </p:spPr>
        <p:txBody>
          <a:bodyPr>
            <a:noAutofit/>
          </a:bodyPr>
          <a:lstStyle>
            <a:lvl1pPr>
              <a:defRPr sz="2400" b="1" i="0">
                <a:latin typeface="Verdana" panose="020B0604030504040204" pitchFamily="34" charset="0"/>
              </a:defRPr>
            </a:lvl1pPr>
          </a:lstStyle>
          <a:p>
            <a:r>
              <a:rPr lang="en-US"/>
              <a:t>Click to edit slide title</a:t>
            </a:r>
          </a:p>
        </p:txBody>
      </p:sp>
      <p:pic>
        <p:nvPicPr>
          <p:cNvPr id="8" name="Picture 7" descr="A close up of a sign&#10;&#10;Description automatically generated">
            <a:extLst>
              <a:ext uri="{FF2B5EF4-FFF2-40B4-BE49-F238E27FC236}">
                <a16:creationId xmlns:a16="http://schemas.microsoft.com/office/drawing/2014/main" id="{A6D4B84B-5E77-A143-A502-160F1B3B899E}"/>
              </a:ext>
            </a:extLst>
          </p:cNvPr>
          <p:cNvPicPr>
            <a:picLocks noChangeAspect="1"/>
          </p:cNvPicPr>
          <p:nvPr userDrawn="1"/>
        </p:nvPicPr>
        <p:blipFill>
          <a:blip r:embed="rId2" cstate="screen">
            <a:alphaModFix amt="51000"/>
            <a:extLst>
              <a:ext uri="{28A0092B-C50C-407E-A947-70E740481C1C}">
                <a14:useLocalDpi xmlns:a14="http://schemas.microsoft.com/office/drawing/2010/main"/>
              </a:ext>
            </a:extLst>
          </a:blip>
          <a:stretch>
            <a:fillRect/>
          </a:stretch>
        </p:blipFill>
        <p:spPr>
          <a:xfrm>
            <a:off x="525236" y="6553293"/>
            <a:ext cx="464400" cy="97524"/>
          </a:xfrm>
          <a:prstGeom prst="rect">
            <a:avLst/>
          </a:prstGeom>
        </p:spPr>
      </p:pic>
    </p:spTree>
    <p:extLst>
      <p:ext uri="{BB962C8B-B14F-4D97-AF65-F5344CB8AC3E}">
        <p14:creationId xmlns:p14="http://schemas.microsoft.com/office/powerpoint/2010/main" val="136107193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Laptop_large">
    <p:spTree>
      <p:nvGrpSpPr>
        <p:cNvPr id="1" name=""/>
        <p:cNvGrpSpPr/>
        <p:nvPr/>
      </p:nvGrpSpPr>
      <p:grpSpPr>
        <a:xfrm>
          <a:off x="0" y="0"/>
          <a:ext cx="0" cy="0"/>
          <a:chOff x="0" y="0"/>
          <a:chExt cx="0" cy="0"/>
        </a:xfrm>
      </p:grpSpPr>
      <p:pic>
        <p:nvPicPr>
          <p:cNvPr id="10" name="Picture 9" descr="A screen shot of a computer&#10;&#10;Description automatically generated">
            <a:extLst>
              <a:ext uri="{FF2B5EF4-FFF2-40B4-BE49-F238E27FC236}">
                <a16:creationId xmlns:a16="http://schemas.microsoft.com/office/drawing/2014/main" id="{C52E49E9-EF58-DA48-8FE9-68D421815164}"/>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r="-241"/>
          <a:stretch/>
        </p:blipFill>
        <p:spPr>
          <a:xfrm>
            <a:off x="4670848" y="742674"/>
            <a:ext cx="8980798" cy="5372651"/>
          </a:xfrm>
          <a:prstGeom prst="rect">
            <a:avLst/>
          </a:prstGeom>
        </p:spPr>
      </p:pic>
      <p:sp>
        <p:nvSpPr>
          <p:cNvPr id="5" name="Picture Placeholder 4">
            <a:extLst>
              <a:ext uri="{FF2B5EF4-FFF2-40B4-BE49-F238E27FC236}">
                <a16:creationId xmlns:a16="http://schemas.microsoft.com/office/drawing/2014/main" id="{13457585-CA24-7F44-A744-1C06A4B65C21}"/>
              </a:ext>
            </a:extLst>
          </p:cNvPr>
          <p:cNvSpPr>
            <a:spLocks noGrp="1"/>
          </p:cNvSpPr>
          <p:nvPr>
            <p:ph type="pic" sz="quarter" idx="13"/>
          </p:nvPr>
        </p:nvSpPr>
        <p:spPr>
          <a:xfrm>
            <a:off x="5748671" y="1169581"/>
            <a:ext cx="6819014" cy="4295553"/>
          </a:xfrm>
          <a:prstGeom prst="rect">
            <a:avLst/>
          </a:prstGeom>
          <a:solidFill>
            <a:schemeClr val="bg2"/>
          </a:solidFill>
        </p:spPr>
        <p:txBody>
          <a:bodyPr vert="horz" lIns="90000" tIns="46800" rIns="90000" bIns="46800" rtlCol="0" anchor="t">
            <a:normAutofit/>
          </a:bodyPr>
          <a:lstStyle>
            <a:lvl1pPr>
              <a:defRPr lang="en-US" sz="1100" dirty="0">
                <a:solidFill>
                  <a:schemeClr val="tx1"/>
                </a:solidFill>
              </a:defRPr>
            </a:lvl1pPr>
          </a:lstStyle>
          <a:p>
            <a:pPr marL="0" lvl="0" indent="0" algn="ctr">
              <a:buNone/>
            </a:pPr>
            <a:endParaRPr lang="en-US"/>
          </a:p>
        </p:txBody>
      </p:sp>
      <p:sp>
        <p:nvSpPr>
          <p:cNvPr id="21" name="Text Placeholder 10">
            <a:extLst>
              <a:ext uri="{FF2B5EF4-FFF2-40B4-BE49-F238E27FC236}">
                <a16:creationId xmlns:a16="http://schemas.microsoft.com/office/drawing/2014/main" id="{F0FAB8A8-80FA-D24A-B235-D9E15D9802B3}"/>
              </a:ext>
            </a:extLst>
          </p:cNvPr>
          <p:cNvSpPr>
            <a:spLocks noGrp="1"/>
          </p:cNvSpPr>
          <p:nvPr>
            <p:ph type="body" sz="quarter" idx="12" hasCustomPrompt="1"/>
          </p:nvPr>
        </p:nvSpPr>
        <p:spPr>
          <a:xfrm>
            <a:off x="550863" y="1457322"/>
            <a:ext cx="4606925" cy="3987802"/>
          </a:xfrm>
          <a:prstGeom prst="rect">
            <a:avLst/>
          </a:prstGeom>
        </p:spPr>
        <p:txBody>
          <a:bodyPr vert="horz" lIns="90000" tIns="46800" rIns="90000" bIns="46800" rtlCol="0">
            <a:noAutofit/>
          </a:bodyPr>
          <a:lstStyle>
            <a:lvl1pPr>
              <a:spcAft>
                <a:spcPts val="1200"/>
              </a:spcAft>
              <a:defRPr lang="en-US" dirty="0"/>
            </a:lvl1pPr>
          </a:lstStyle>
          <a:p>
            <a:pPr marL="0" lvl="0" indent="0">
              <a:lnSpc>
                <a:spcPct val="150000"/>
              </a:lnSpc>
              <a:buNone/>
            </a:pPr>
            <a:r>
              <a:rPr lang="en-US"/>
              <a:t>Click to add text</a:t>
            </a:r>
          </a:p>
        </p:txBody>
      </p:sp>
      <p:sp>
        <p:nvSpPr>
          <p:cNvPr id="22" name="Title 7">
            <a:extLst>
              <a:ext uri="{FF2B5EF4-FFF2-40B4-BE49-F238E27FC236}">
                <a16:creationId xmlns:a16="http://schemas.microsoft.com/office/drawing/2014/main" id="{5BB0C0E1-C7B6-4040-A6AD-23CCF2B2917E}"/>
              </a:ext>
            </a:extLst>
          </p:cNvPr>
          <p:cNvSpPr>
            <a:spLocks noGrp="1"/>
          </p:cNvSpPr>
          <p:nvPr>
            <p:ph type="title" hasCustomPrompt="1"/>
          </p:nvPr>
        </p:nvSpPr>
        <p:spPr>
          <a:xfrm>
            <a:off x="550863" y="627241"/>
            <a:ext cx="4606925" cy="466911"/>
          </a:xfrm>
        </p:spPr>
        <p:txBody>
          <a:bodyPr>
            <a:noAutofit/>
          </a:bodyPr>
          <a:lstStyle>
            <a:lvl1pPr>
              <a:defRPr sz="2400" b="1" i="0">
                <a:latin typeface="Verdana" panose="020B0604030504040204" pitchFamily="34" charset="0"/>
              </a:defRPr>
            </a:lvl1pPr>
          </a:lstStyle>
          <a:p>
            <a:r>
              <a:rPr lang="en-US"/>
              <a:t>Click to edit slide title</a:t>
            </a:r>
          </a:p>
        </p:txBody>
      </p:sp>
      <p:pic>
        <p:nvPicPr>
          <p:cNvPr id="9" name="Picture 8" descr="A close up of a sign&#10;&#10;Description automatically generated">
            <a:extLst>
              <a:ext uri="{FF2B5EF4-FFF2-40B4-BE49-F238E27FC236}">
                <a16:creationId xmlns:a16="http://schemas.microsoft.com/office/drawing/2014/main" id="{766FC9FA-3C14-0F47-835A-7DCFD1613532}"/>
              </a:ext>
            </a:extLst>
          </p:cNvPr>
          <p:cNvPicPr>
            <a:picLocks noChangeAspect="1"/>
          </p:cNvPicPr>
          <p:nvPr userDrawn="1"/>
        </p:nvPicPr>
        <p:blipFill>
          <a:blip r:embed="rId3" cstate="screen">
            <a:alphaModFix amt="51000"/>
            <a:extLst>
              <a:ext uri="{28A0092B-C50C-407E-A947-70E740481C1C}">
                <a14:useLocalDpi xmlns:a14="http://schemas.microsoft.com/office/drawing/2010/main"/>
              </a:ext>
            </a:extLst>
          </a:blip>
          <a:stretch>
            <a:fillRect/>
          </a:stretch>
        </p:blipFill>
        <p:spPr>
          <a:xfrm>
            <a:off x="525236" y="6553293"/>
            <a:ext cx="464400" cy="97524"/>
          </a:xfrm>
          <a:prstGeom prst="rect">
            <a:avLst/>
          </a:prstGeom>
        </p:spPr>
      </p:pic>
      <p:sp>
        <p:nvSpPr>
          <p:cNvPr id="11" name="Slide Number Placeholder 3">
            <a:extLst>
              <a:ext uri="{FF2B5EF4-FFF2-40B4-BE49-F238E27FC236}">
                <a16:creationId xmlns:a16="http://schemas.microsoft.com/office/drawing/2014/main" id="{F67D2B39-BEE3-D741-B901-70E348CDA072}"/>
              </a:ext>
            </a:extLst>
          </p:cNvPr>
          <p:cNvSpPr>
            <a:spLocks noGrp="1"/>
          </p:cNvSpPr>
          <p:nvPr>
            <p:ph type="sldNum" sz="quarter" idx="11"/>
          </p:nvPr>
        </p:nvSpPr>
        <p:spPr>
          <a:xfrm>
            <a:off x="11353050" y="6493979"/>
            <a:ext cx="374321" cy="216000"/>
          </a:xfrm>
        </p:spPr>
        <p:txBody>
          <a:bodyPr/>
          <a:lstStyle>
            <a:lvl1pPr>
              <a:defRPr>
                <a:solidFill>
                  <a:schemeClr val="accent2">
                    <a:alpha val="65000"/>
                  </a:schemeClr>
                </a:solidFill>
              </a:defRPr>
            </a:lvl1pPr>
          </a:lstStyle>
          <a:p>
            <a:fld id="{0B1F44A7-4017-4C40-8471-CBB8E1A65F48}" type="slidenum">
              <a:rPr lang="en-US" smtClean="0"/>
              <a:pPr/>
              <a:t>‹#›</a:t>
            </a:fld>
            <a:endParaRPr lang="en-US"/>
          </a:p>
        </p:txBody>
      </p:sp>
      <p:cxnSp>
        <p:nvCxnSpPr>
          <p:cNvPr id="12" name="Straight Connector 11">
            <a:extLst>
              <a:ext uri="{FF2B5EF4-FFF2-40B4-BE49-F238E27FC236}">
                <a16:creationId xmlns:a16="http://schemas.microsoft.com/office/drawing/2014/main" id="{D1764F79-E48A-724D-9939-1FA339A712AC}"/>
              </a:ext>
            </a:extLst>
          </p:cNvPr>
          <p:cNvCxnSpPr>
            <a:cxnSpLocks/>
          </p:cNvCxnSpPr>
          <p:nvPr userDrawn="1"/>
        </p:nvCxnSpPr>
        <p:spPr>
          <a:xfrm>
            <a:off x="1091045" y="6601979"/>
            <a:ext cx="10262005" cy="0"/>
          </a:xfrm>
          <a:prstGeom prst="line">
            <a:avLst/>
          </a:prstGeom>
          <a:ln w="9525">
            <a:solidFill>
              <a:schemeClr val="accent2">
                <a:alpha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736512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Laptop_small">
    <p:spTree>
      <p:nvGrpSpPr>
        <p:cNvPr id="1" name=""/>
        <p:cNvGrpSpPr/>
        <p:nvPr/>
      </p:nvGrpSpPr>
      <p:grpSpPr>
        <a:xfrm>
          <a:off x="0" y="0"/>
          <a:ext cx="0" cy="0"/>
          <a:chOff x="0" y="0"/>
          <a:chExt cx="0" cy="0"/>
        </a:xfrm>
      </p:grpSpPr>
      <p:pic>
        <p:nvPicPr>
          <p:cNvPr id="13" name="Picture 12" descr="A person walking down a street&#10;&#10;Description automatically generated">
            <a:extLst>
              <a:ext uri="{FF2B5EF4-FFF2-40B4-BE49-F238E27FC236}">
                <a16:creationId xmlns:a16="http://schemas.microsoft.com/office/drawing/2014/main" id="{9389CBA9-E23C-EE4D-A6F0-694EC023F03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97324" y="1754632"/>
            <a:ext cx="4925105" cy="3283403"/>
          </a:xfrm>
          <a:prstGeom prst="rect">
            <a:avLst/>
          </a:prstGeom>
        </p:spPr>
      </p:pic>
      <p:pic>
        <p:nvPicPr>
          <p:cNvPr id="14" name="Picture 13" descr="A screen shot of a computer&#10;&#10;Description automatically generated">
            <a:extLst>
              <a:ext uri="{FF2B5EF4-FFF2-40B4-BE49-F238E27FC236}">
                <a16:creationId xmlns:a16="http://schemas.microsoft.com/office/drawing/2014/main" id="{723682FE-1634-A64F-9612-F48579F270A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241"/>
          <a:stretch/>
        </p:blipFill>
        <p:spPr>
          <a:xfrm>
            <a:off x="5499884" y="1535673"/>
            <a:ext cx="6329681" cy="3786653"/>
          </a:xfrm>
          <a:prstGeom prst="rect">
            <a:avLst/>
          </a:prstGeom>
        </p:spPr>
      </p:pic>
      <p:sp>
        <p:nvSpPr>
          <p:cNvPr id="5" name="Picture Placeholder 4">
            <a:extLst>
              <a:ext uri="{FF2B5EF4-FFF2-40B4-BE49-F238E27FC236}">
                <a16:creationId xmlns:a16="http://schemas.microsoft.com/office/drawing/2014/main" id="{13457585-CA24-7F44-A744-1C06A4B65C21}"/>
              </a:ext>
            </a:extLst>
          </p:cNvPr>
          <p:cNvSpPr>
            <a:spLocks noGrp="1"/>
          </p:cNvSpPr>
          <p:nvPr>
            <p:ph type="pic" sz="quarter" idx="13"/>
          </p:nvPr>
        </p:nvSpPr>
        <p:spPr>
          <a:xfrm>
            <a:off x="6253997" y="1842072"/>
            <a:ext cx="4778961" cy="3018685"/>
          </a:xfrm>
          <a:prstGeom prst="rect">
            <a:avLst/>
          </a:prstGeom>
          <a:solidFill>
            <a:schemeClr val="bg2"/>
          </a:solidFill>
        </p:spPr>
        <p:txBody>
          <a:bodyPr vert="horz" lIns="90000" tIns="46800" rIns="90000" bIns="46800" rtlCol="0" anchor="t">
            <a:normAutofit/>
          </a:bodyPr>
          <a:lstStyle>
            <a:lvl1pPr>
              <a:defRPr lang="en-US" sz="1100">
                <a:solidFill>
                  <a:schemeClr val="tx1"/>
                </a:solidFill>
              </a:defRPr>
            </a:lvl1pPr>
          </a:lstStyle>
          <a:p>
            <a:pPr marL="0" lvl="0" indent="0" algn="ctr">
              <a:buNone/>
            </a:pPr>
            <a:endParaRPr lang="en-US"/>
          </a:p>
        </p:txBody>
      </p:sp>
      <p:sp>
        <p:nvSpPr>
          <p:cNvPr id="21" name="Text Placeholder 10">
            <a:extLst>
              <a:ext uri="{FF2B5EF4-FFF2-40B4-BE49-F238E27FC236}">
                <a16:creationId xmlns:a16="http://schemas.microsoft.com/office/drawing/2014/main" id="{8F597596-CA99-C340-920D-56AB8CC902D4}"/>
              </a:ext>
            </a:extLst>
          </p:cNvPr>
          <p:cNvSpPr>
            <a:spLocks noGrp="1"/>
          </p:cNvSpPr>
          <p:nvPr>
            <p:ph type="body" sz="quarter" idx="12" hasCustomPrompt="1"/>
          </p:nvPr>
        </p:nvSpPr>
        <p:spPr>
          <a:xfrm>
            <a:off x="550863" y="1457322"/>
            <a:ext cx="5091265" cy="4675760"/>
          </a:xfrm>
          <a:prstGeom prst="rect">
            <a:avLst/>
          </a:prstGeom>
        </p:spPr>
        <p:txBody>
          <a:bodyPr vert="horz" lIns="90000" tIns="46800" rIns="90000" bIns="46800" rtlCol="0">
            <a:noAutofit/>
          </a:bodyPr>
          <a:lstStyle>
            <a:lvl1pPr marL="0" indent="0">
              <a:buNone/>
              <a:defRPr lang="en-US" dirty="0"/>
            </a:lvl1pPr>
          </a:lstStyle>
          <a:p>
            <a:pPr marL="285750" lvl="0" indent="-285750">
              <a:lnSpc>
                <a:spcPct val="150000"/>
              </a:lnSpc>
            </a:pPr>
            <a:r>
              <a:rPr lang="en-US"/>
              <a:t>Click to add text</a:t>
            </a:r>
          </a:p>
        </p:txBody>
      </p:sp>
      <p:sp>
        <p:nvSpPr>
          <p:cNvPr id="23" name="Title 7">
            <a:extLst>
              <a:ext uri="{FF2B5EF4-FFF2-40B4-BE49-F238E27FC236}">
                <a16:creationId xmlns:a16="http://schemas.microsoft.com/office/drawing/2014/main" id="{84DAA48F-7F9C-8E4D-9B48-84A64A4AF9D9}"/>
              </a:ext>
            </a:extLst>
          </p:cNvPr>
          <p:cNvSpPr>
            <a:spLocks noGrp="1"/>
          </p:cNvSpPr>
          <p:nvPr>
            <p:ph type="title" hasCustomPrompt="1"/>
          </p:nvPr>
        </p:nvSpPr>
        <p:spPr>
          <a:xfrm>
            <a:off x="550863" y="627241"/>
            <a:ext cx="5091265" cy="466911"/>
          </a:xfrm>
        </p:spPr>
        <p:txBody>
          <a:bodyPr>
            <a:noAutofit/>
          </a:bodyPr>
          <a:lstStyle>
            <a:lvl1pPr>
              <a:defRPr sz="2400" b="1" i="0">
                <a:latin typeface="Verdana" panose="020B0604030504040204" pitchFamily="34" charset="0"/>
              </a:defRPr>
            </a:lvl1pPr>
          </a:lstStyle>
          <a:p>
            <a:r>
              <a:rPr lang="en-US"/>
              <a:t>Click to edit slide title</a:t>
            </a:r>
          </a:p>
        </p:txBody>
      </p:sp>
      <p:pic>
        <p:nvPicPr>
          <p:cNvPr id="10" name="Picture 9" descr="A close up of a sign&#10;&#10;Description automatically generated">
            <a:extLst>
              <a:ext uri="{FF2B5EF4-FFF2-40B4-BE49-F238E27FC236}">
                <a16:creationId xmlns:a16="http://schemas.microsoft.com/office/drawing/2014/main" id="{FACAB749-124A-B74C-8A46-BFB9B4B57AFE}"/>
              </a:ext>
            </a:extLst>
          </p:cNvPr>
          <p:cNvPicPr>
            <a:picLocks noChangeAspect="1"/>
          </p:cNvPicPr>
          <p:nvPr userDrawn="1"/>
        </p:nvPicPr>
        <p:blipFill>
          <a:blip r:embed="rId4" cstate="screen">
            <a:alphaModFix amt="51000"/>
            <a:extLst>
              <a:ext uri="{28A0092B-C50C-407E-A947-70E740481C1C}">
                <a14:useLocalDpi xmlns:a14="http://schemas.microsoft.com/office/drawing/2010/main"/>
              </a:ext>
            </a:extLst>
          </a:blip>
          <a:stretch>
            <a:fillRect/>
          </a:stretch>
        </p:blipFill>
        <p:spPr>
          <a:xfrm>
            <a:off x="525236" y="6553293"/>
            <a:ext cx="464400" cy="97524"/>
          </a:xfrm>
          <a:prstGeom prst="rect">
            <a:avLst/>
          </a:prstGeom>
        </p:spPr>
      </p:pic>
      <p:sp>
        <p:nvSpPr>
          <p:cNvPr id="11" name="Slide Number Placeholder 3">
            <a:extLst>
              <a:ext uri="{FF2B5EF4-FFF2-40B4-BE49-F238E27FC236}">
                <a16:creationId xmlns:a16="http://schemas.microsoft.com/office/drawing/2014/main" id="{9B5279B5-D9B3-104B-BD6D-AB73FDAD60FC}"/>
              </a:ext>
            </a:extLst>
          </p:cNvPr>
          <p:cNvSpPr>
            <a:spLocks noGrp="1"/>
          </p:cNvSpPr>
          <p:nvPr>
            <p:ph type="sldNum" sz="quarter" idx="11"/>
          </p:nvPr>
        </p:nvSpPr>
        <p:spPr>
          <a:xfrm>
            <a:off x="11353050" y="6493979"/>
            <a:ext cx="374321" cy="216000"/>
          </a:xfrm>
        </p:spPr>
        <p:txBody>
          <a:bodyPr/>
          <a:lstStyle>
            <a:lvl1pPr>
              <a:defRPr>
                <a:solidFill>
                  <a:schemeClr val="accent2">
                    <a:alpha val="65000"/>
                  </a:schemeClr>
                </a:solidFill>
              </a:defRPr>
            </a:lvl1pPr>
          </a:lstStyle>
          <a:p>
            <a:fld id="{0B1F44A7-4017-4C40-8471-CBB8E1A65F48}" type="slidenum">
              <a:rPr lang="en-US" smtClean="0"/>
              <a:pPr/>
              <a:t>‹#›</a:t>
            </a:fld>
            <a:endParaRPr lang="en-US"/>
          </a:p>
        </p:txBody>
      </p:sp>
      <p:cxnSp>
        <p:nvCxnSpPr>
          <p:cNvPr id="12" name="Straight Connector 11">
            <a:extLst>
              <a:ext uri="{FF2B5EF4-FFF2-40B4-BE49-F238E27FC236}">
                <a16:creationId xmlns:a16="http://schemas.microsoft.com/office/drawing/2014/main" id="{E43FF468-83E2-214F-A58E-1D6FF596EF44}"/>
              </a:ext>
            </a:extLst>
          </p:cNvPr>
          <p:cNvCxnSpPr>
            <a:cxnSpLocks/>
          </p:cNvCxnSpPr>
          <p:nvPr userDrawn="1"/>
        </p:nvCxnSpPr>
        <p:spPr>
          <a:xfrm>
            <a:off x="1091045" y="6601979"/>
            <a:ext cx="10262005" cy="0"/>
          </a:xfrm>
          <a:prstGeom prst="line">
            <a:avLst/>
          </a:prstGeom>
          <a:ln w="9525">
            <a:solidFill>
              <a:schemeClr val="accent2">
                <a:alpha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673858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Laptop x3">
    <p:spTree>
      <p:nvGrpSpPr>
        <p:cNvPr id="1" name=""/>
        <p:cNvGrpSpPr/>
        <p:nvPr/>
      </p:nvGrpSpPr>
      <p:grpSpPr>
        <a:xfrm>
          <a:off x="0" y="0"/>
          <a:ext cx="0" cy="0"/>
          <a:chOff x="0" y="0"/>
          <a:chExt cx="0" cy="0"/>
        </a:xfrm>
      </p:grpSpPr>
      <p:pic>
        <p:nvPicPr>
          <p:cNvPr id="13" name="Picture 12" descr="A screen shot of a computer&#10;&#10;Description automatically generated">
            <a:extLst>
              <a:ext uri="{FF2B5EF4-FFF2-40B4-BE49-F238E27FC236}">
                <a16:creationId xmlns:a16="http://schemas.microsoft.com/office/drawing/2014/main" id="{6355A77A-C694-9345-9BE3-0AF295DC140E}"/>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241"/>
          <a:stretch/>
        </p:blipFill>
        <p:spPr>
          <a:xfrm>
            <a:off x="204841" y="2077394"/>
            <a:ext cx="4635223" cy="2872106"/>
          </a:xfrm>
          <a:prstGeom prst="rect">
            <a:avLst/>
          </a:prstGeom>
          <a:effectLst>
            <a:outerShdw blurRad="381000" dist="38100" dir="5400000" algn="t" rotWithShape="0">
              <a:prstClr val="black">
                <a:alpha val="20000"/>
              </a:prstClr>
            </a:outerShdw>
          </a:effectLst>
        </p:spPr>
      </p:pic>
      <p:sp>
        <p:nvSpPr>
          <p:cNvPr id="22" name="Picture Placeholder 4">
            <a:extLst>
              <a:ext uri="{FF2B5EF4-FFF2-40B4-BE49-F238E27FC236}">
                <a16:creationId xmlns:a16="http://schemas.microsoft.com/office/drawing/2014/main" id="{6582AE76-9A23-594B-BB3B-167A33674D10}"/>
              </a:ext>
            </a:extLst>
          </p:cNvPr>
          <p:cNvSpPr>
            <a:spLocks noGrp="1"/>
          </p:cNvSpPr>
          <p:nvPr>
            <p:ph type="pic" sz="quarter" idx="15"/>
          </p:nvPr>
        </p:nvSpPr>
        <p:spPr>
          <a:xfrm>
            <a:off x="762080" y="2316734"/>
            <a:ext cx="2760609" cy="2255533"/>
          </a:xfrm>
          <a:prstGeom prst="rect">
            <a:avLst/>
          </a:prstGeom>
          <a:solidFill>
            <a:schemeClr val="bg2"/>
          </a:solidFill>
        </p:spPr>
        <p:txBody>
          <a:bodyPr vert="horz" lIns="90000" tIns="46800" rIns="90000" bIns="46800" rtlCol="0" anchor="t">
            <a:normAutofit/>
          </a:bodyPr>
          <a:lstStyle>
            <a:lvl1pPr>
              <a:defRPr lang="en-US" sz="1100" dirty="0">
                <a:solidFill>
                  <a:schemeClr val="tx1"/>
                </a:solidFill>
              </a:defRPr>
            </a:lvl1pPr>
          </a:lstStyle>
          <a:p>
            <a:pPr marL="0" lvl="0" indent="0" algn="ctr">
              <a:buNone/>
            </a:pPr>
            <a:endParaRPr lang="en-US"/>
          </a:p>
        </p:txBody>
      </p:sp>
      <p:pic>
        <p:nvPicPr>
          <p:cNvPr id="16" name="Picture 15" descr="A screen shot of a computer&#10;&#10;Description automatically generated">
            <a:extLst>
              <a:ext uri="{FF2B5EF4-FFF2-40B4-BE49-F238E27FC236}">
                <a16:creationId xmlns:a16="http://schemas.microsoft.com/office/drawing/2014/main" id="{CC3F0AE6-4C64-614F-96B3-CA21607149AD}"/>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241"/>
          <a:stretch/>
        </p:blipFill>
        <p:spPr>
          <a:xfrm>
            <a:off x="7376000" y="2077394"/>
            <a:ext cx="4635223" cy="2872106"/>
          </a:xfrm>
          <a:prstGeom prst="rect">
            <a:avLst/>
          </a:prstGeom>
          <a:effectLst>
            <a:outerShdw blurRad="381000" dist="38100" dir="5400000" algn="t" rotWithShape="0">
              <a:prstClr val="black">
                <a:alpha val="20000"/>
              </a:prstClr>
            </a:outerShdw>
          </a:effectLst>
        </p:spPr>
      </p:pic>
      <p:sp>
        <p:nvSpPr>
          <p:cNvPr id="21" name="Picture Placeholder 4">
            <a:extLst>
              <a:ext uri="{FF2B5EF4-FFF2-40B4-BE49-F238E27FC236}">
                <a16:creationId xmlns:a16="http://schemas.microsoft.com/office/drawing/2014/main" id="{ECFEC9CE-C8D5-BA41-9FF6-B05281BE45F8}"/>
              </a:ext>
            </a:extLst>
          </p:cNvPr>
          <p:cNvSpPr>
            <a:spLocks noGrp="1"/>
          </p:cNvSpPr>
          <p:nvPr>
            <p:ph type="pic" sz="quarter" idx="14"/>
          </p:nvPr>
        </p:nvSpPr>
        <p:spPr>
          <a:xfrm>
            <a:off x="8676081" y="2316734"/>
            <a:ext cx="2777903" cy="2255533"/>
          </a:xfrm>
          <a:prstGeom prst="rect">
            <a:avLst/>
          </a:prstGeom>
          <a:solidFill>
            <a:schemeClr val="bg2"/>
          </a:solidFill>
        </p:spPr>
        <p:txBody>
          <a:bodyPr vert="horz" lIns="90000" tIns="46800" rIns="90000" bIns="46800" rtlCol="0" anchor="t">
            <a:normAutofit/>
          </a:bodyPr>
          <a:lstStyle>
            <a:lvl1pPr>
              <a:defRPr lang="en-US" sz="1100">
                <a:solidFill>
                  <a:schemeClr val="tx1"/>
                </a:solidFill>
              </a:defRPr>
            </a:lvl1pPr>
          </a:lstStyle>
          <a:p>
            <a:pPr marL="0" lvl="0" indent="0" algn="ctr">
              <a:buNone/>
            </a:pPr>
            <a:endParaRPr lang="en-US"/>
          </a:p>
        </p:txBody>
      </p:sp>
      <p:pic>
        <p:nvPicPr>
          <p:cNvPr id="19" name="Picture 18" descr="A screen shot of a computer&#10;&#10;Description automatically generated">
            <a:extLst>
              <a:ext uri="{FF2B5EF4-FFF2-40B4-BE49-F238E27FC236}">
                <a16:creationId xmlns:a16="http://schemas.microsoft.com/office/drawing/2014/main" id="{A1D40775-D5D7-8C4D-AC74-8B60C984762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241"/>
          <a:stretch/>
        </p:blipFill>
        <p:spPr>
          <a:xfrm>
            <a:off x="2943192" y="1705031"/>
            <a:ext cx="6329681" cy="3786653"/>
          </a:xfrm>
          <a:prstGeom prst="rect">
            <a:avLst/>
          </a:prstGeom>
          <a:effectLst>
            <a:outerShdw blurRad="381000" dist="38100" dir="5400000" algn="t" rotWithShape="0">
              <a:prstClr val="black">
                <a:alpha val="20000"/>
              </a:prstClr>
            </a:outerShdw>
          </a:effectLst>
        </p:spPr>
      </p:pic>
      <p:sp>
        <p:nvSpPr>
          <p:cNvPr id="20" name="Picture Placeholder 4">
            <a:extLst>
              <a:ext uri="{FF2B5EF4-FFF2-40B4-BE49-F238E27FC236}">
                <a16:creationId xmlns:a16="http://schemas.microsoft.com/office/drawing/2014/main" id="{C48FEC0A-C564-5642-B45E-8E7F0A81ECE5}"/>
              </a:ext>
            </a:extLst>
          </p:cNvPr>
          <p:cNvSpPr>
            <a:spLocks noGrp="1"/>
          </p:cNvSpPr>
          <p:nvPr>
            <p:ph type="pic" sz="quarter" idx="13"/>
          </p:nvPr>
        </p:nvSpPr>
        <p:spPr>
          <a:xfrm>
            <a:off x="3703504" y="2010749"/>
            <a:ext cx="4806753" cy="3004872"/>
          </a:xfrm>
          <a:prstGeom prst="rect">
            <a:avLst/>
          </a:prstGeom>
          <a:solidFill>
            <a:schemeClr val="bg2"/>
          </a:solidFill>
        </p:spPr>
        <p:txBody>
          <a:bodyPr vert="horz" lIns="90000" tIns="46800" rIns="90000" bIns="46800" rtlCol="0" anchor="t">
            <a:normAutofit/>
          </a:bodyPr>
          <a:lstStyle>
            <a:lvl1pPr>
              <a:defRPr lang="en-US" sz="1100">
                <a:solidFill>
                  <a:schemeClr val="tx1"/>
                </a:solidFill>
              </a:defRPr>
            </a:lvl1pPr>
          </a:lstStyle>
          <a:p>
            <a:pPr marL="0" lvl="0" indent="0" algn="ctr">
              <a:buNone/>
            </a:pPr>
            <a:endParaRPr lang="en-US"/>
          </a:p>
        </p:txBody>
      </p:sp>
      <p:sp>
        <p:nvSpPr>
          <p:cNvPr id="26" name="Title 7">
            <a:extLst>
              <a:ext uri="{FF2B5EF4-FFF2-40B4-BE49-F238E27FC236}">
                <a16:creationId xmlns:a16="http://schemas.microsoft.com/office/drawing/2014/main" id="{2260D2E2-3D12-A340-AE06-9364DDBAA2BB}"/>
              </a:ext>
            </a:extLst>
          </p:cNvPr>
          <p:cNvSpPr>
            <a:spLocks noGrp="1"/>
          </p:cNvSpPr>
          <p:nvPr>
            <p:ph type="title" hasCustomPrompt="1"/>
          </p:nvPr>
        </p:nvSpPr>
        <p:spPr>
          <a:xfrm>
            <a:off x="550863" y="627241"/>
            <a:ext cx="11053762" cy="466911"/>
          </a:xfrm>
        </p:spPr>
        <p:txBody>
          <a:bodyPr>
            <a:noAutofit/>
          </a:bodyPr>
          <a:lstStyle>
            <a:lvl1pPr>
              <a:defRPr sz="2400" b="1" i="0">
                <a:latin typeface="Verdana" panose="020B0604030504040204" pitchFamily="34" charset="0"/>
              </a:defRPr>
            </a:lvl1pPr>
          </a:lstStyle>
          <a:p>
            <a:r>
              <a:rPr lang="en-US"/>
              <a:t>Click to edit slide title</a:t>
            </a:r>
          </a:p>
        </p:txBody>
      </p:sp>
      <p:pic>
        <p:nvPicPr>
          <p:cNvPr id="12" name="Picture 11" descr="A close up of a sign&#10;&#10;Description automatically generated">
            <a:extLst>
              <a:ext uri="{FF2B5EF4-FFF2-40B4-BE49-F238E27FC236}">
                <a16:creationId xmlns:a16="http://schemas.microsoft.com/office/drawing/2014/main" id="{E0DF94CE-747C-384A-81BE-82C83540CF6C}"/>
              </a:ext>
            </a:extLst>
          </p:cNvPr>
          <p:cNvPicPr>
            <a:picLocks noChangeAspect="1"/>
          </p:cNvPicPr>
          <p:nvPr userDrawn="1"/>
        </p:nvPicPr>
        <p:blipFill>
          <a:blip r:embed="rId4" cstate="screen">
            <a:alphaModFix amt="51000"/>
            <a:extLst>
              <a:ext uri="{28A0092B-C50C-407E-A947-70E740481C1C}">
                <a14:useLocalDpi xmlns:a14="http://schemas.microsoft.com/office/drawing/2010/main"/>
              </a:ext>
            </a:extLst>
          </a:blip>
          <a:stretch>
            <a:fillRect/>
          </a:stretch>
        </p:blipFill>
        <p:spPr>
          <a:xfrm>
            <a:off x="525236" y="6553293"/>
            <a:ext cx="464400" cy="97524"/>
          </a:xfrm>
          <a:prstGeom prst="rect">
            <a:avLst/>
          </a:prstGeom>
        </p:spPr>
      </p:pic>
      <p:sp>
        <p:nvSpPr>
          <p:cNvPr id="14" name="Slide Number Placeholder 3">
            <a:extLst>
              <a:ext uri="{FF2B5EF4-FFF2-40B4-BE49-F238E27FC236}">
                <a16:creationId xmlns:a16="http://schemas.microsoft.com/office/drawing/2014/main" id="{46F83067-6CCD-254F-87B3-2566FE75D38F}"/>
              </a:ext>
            </a:extLst>
          </p:cNvPr>
          <p:cNvSpPr>
            <a:spLocks noGrp="1"/>
          </p:cNvSpPr>
          <p:nvPr>
            <p:ph type="sldNum" sz="quarter" idx="11"/>
          </p:nvPr>
        </p:nvSpPr>
        <p:spPr>
          <a:xfrm>
            <a:off x="11353050" y="6493979"/>
            <a:ext cx="374321" cy="216000"/>
          </a:xfrm>
        </p:spPr>
        <p:txBody>
          <a:bodyPr/>
          <a:lstStyle>
            <a:lvl1pPr>
              <a:defRPr>
                <a:solidFill>
                  <a:schemeClr val="accent2">
                    <a:alpha val="65000"/>
                  </a:schemeClr>
                </a:solidFill>
              </a:defRPr>
            </a:lvl1pPr>
          </a:lstStyle>
          <a:p>
            <a:fld id="{0B1F44A7-4017-4C40-8471-CBB8E1A65F48}" type="slidenum">
              <a:rPr lang="en-US" smtClean="0"/>
              <a:pPr/>
              <a:t>‹#›</a:t>
            </a:fld>
            <a:endParaRPr lang="en-US"/>
          </a:p>
        </p:txBody>
      </p:sp>
      <p:cxnSp>
        <p:nvCxnSpPr>
          <p:cNvPr id="15" name="Straight Connector 14">
            <a:extLst>
              <a:ext uri="{FF2B5EF4-FFF2-40B4-BE49-F238E27FC236}">
                <a16:creationId xmlns:a16="http://schemas.microsoft.com/office/drawing/2014/main" id="{0A659B12-C3CF-C942-A842-7C34EF198DD1}"/>
              </a:ext>
            </a:extLst>
          </p:cNvPr>
          <p:cNvCxnSpPr>
            <a:cxnSpLocks/>
          </p:cNvCxnSpPr>
          <p:nvPr userDrawn="1"/>
        </p:nvCxnSpPr>
        <p:spPr>
          <a:xfrm>
            <a:off x="1091045" y="6601979"/>
            <a:ext cx="10262005" cy="0"/>
          </a:xfrm>
          <a:prstGeom prst="line">
            <a:avLst/>
          </a:prstGeom>
          <a:ln w="9525">
            <a:solidFill>
              <a:schemeClr val="accent2">
                <a:alpha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628223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martphon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4222C54-EFE1-1144-8978-7855F8794C8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667778" y="235876"/>
            <a:ext cx="3032455" cy="6059378"/>
          </a:xfrm>
          <a:prstGeom prst="rect">
            <a:avLst/>
          </a:prstGeom>
        </p:spPr>
      </p:pic>
      <p:sp>
        <p:nvSpPr>
          <p:cNvPr id="5" name="Picture Placeholder 4">
            <a:extLst>
              <a:ext uri="{FF2B5EF4-FFF2-40B4-BE49-F238E27FC236}">
                <a16:creationId xmlns:a16="http://schemas.microsoft.com/office/drawing/2014/main" id="{13457585-CA24-7F44-A744-1C06A4B65C21}"/>
              </a:ext>
            </a:extLst>
          </p:cNvPr>
          <p:cNvSpPr>
            <a:spLocks noGrp="1"/>
          </p:cNvSpPr>
          <p:nvPr>
            <p:ph type="pic" sz="quarter" idx="13"/>
          </p:nvPr>
        </p:nvSpPr>
        <p:spPr>
          <a:xfrm>
            <a:off x="8958734" y="622418"/>
            <a:ext cx="2448000" cy="5437033"/>
          </a:xfrm>
          <a:prstGeom prst="roundRect">
            <a:avLst>
              <a:gd name="adj" fmla="val 12987"/>
            </a:avLst>
          </a:prstGeom>
          <a:solidFill>
            <a:schemeClr val="bg2"/>
          </a:solidFill>
        </p:spPr>
        <p:txBody>
          <a:bodyPr vert="horz" lIns="90000" tIns="46800" rIns="90000" bIns="46800" rtlCol="0" anchor="t">
            <a:normAutofit/>
          </a:bodyPr>
          <a:lstStyle>
            <a:lvl1pPr>
              <a:defRPr lang="en-US" sz="1100">
                <a:solidFill>
                  <a:schemeClr val="tx1"/>
                </a:solidFill>
              </a:defRPr>
            </a:lvl1pPr>
          </a:lstStyle>
          <a:p>
            <a:pPr marL="0" lvl="0" indent="0" algn="ctr">
              <a:buNone/>
            </a:pPr>
            <a:endParaRPr lang="en-US"/>
          </a:p>
        </p:txBody>
      </p:sp>
      <p:sp>
        <p:nvSpPr>
          <p:cNvPr id="19" name="Text Placeholder 10">
            <a:extLst>
              <a:ext uri="{FF2B5EF4-FFF2-40B4-BE49-F238E27FC236}">
                <a16:creationId xmlns:a16="http://schemas.microsoft.com/office/drawing/2014/main" id="{048614D5-4B81-3345-BE2C-A9A68136F767}"/>
              </a:ext>
            </a:extLst>
          </p:cNvPr>
          <p:cNvSpPr>
            <a:spLocks noGrp="1"/>
          </p:cNvSpPr>
          <p:nvPr>
            <p:ph type="body" sz="quarter" idx="12" hasCustomPrompt="1"/>
          </p:nvPr>
        </p:nvSpPr>
        <p:spPr>
          <a:xfrm>
            <a:off x="550863" y="1457322"/>
            <a:ext cx="6877050" cy="4675760"/>
          </a:xfrm>
          <a:prstGeom prst="rect">
            <a:avLst/>
          </a:prstGeom>
        </p:spPr>
        <p:txBody>
          <a:bodyPr vert="horz" lIns="90000" tIns="46800" rIns="90000" bIns="46800" rtlCol="0">
            <a:noAutofit/>
          </a:bodyPr>
          <a:lstStyle>
            <a:lvl1pPr>
              <a:defRPr lang="en-US" dirty="0"/>
            </a:lvl1pPr>
          </a:lstStyle>
          <a:p>
            <a:pPr marL="0" lvl="0" indent="0">
              <a:lnSpc>
                <a:spcPct val="150000"/>
              </a:lnSpc>
              <a:buNone/>
            </a:pPr>
            <a:r>
              <a:rPr lang="en-US"/>
              <a:t>Click to add text</a:t>
            </a:r>
          </a:p>
        </p:txBody>
      </p:sp>
      <p:sp>
        <p:nvSpPr>
          <p:cNvPr id="21" name="Title 7">
            <a:extLst>
              <a:ext uri="{FF2B5EF4-FFF2-40B4-BE49-F238E27FC236}">
                <a16:creationId xmlns:a16="http://schemas.microsoft.com/office/drawing/2014/main" id="{E2F577D0-90F9-B344-A222-70CD7D51CF4B}"/>
              </a:ext>
            </a:extLst>
          </p:cNvPr>
          <p:cNvSpPr>
            <a:spLocks noGrp="1"/>
          </p:cNvSpPr>
          <p:nvPr>
            <p:ph type="title" hasCustomPrompt="1"/>
          </p:nvPr>
        </p:nvSpPr>
        <p:spPr>
          <a:xfrm>
            <a:off x="550863" y="627241"/>
            <a:ext cx="6877050" cy="466911"/>
          </a:xfrm>
        </p:spPr>
        <p:txBody>
          <a:bodyPr>
            <a:noAutofit/>
          </a:bodyPr>
          <a:lstStyle>
            <a:lvl1pPr>
              <a:defRPr sz="2400" b="1" i="0">
                <a:latin typeface="Verdana" panose="020B0604030504040204" pitchFamily="34" charset="0"/>
              </a:defRPr>
            </a:lvl1pPr>
          </a:lstStyle>
          <a:p>
            <a:r>
              <a:rPr lang="en-US"/>
              <a:t>Click to edit slide title</a:t>
            </a:r>
          </a:p>
        </p:txBody>
      </p:sp>
      <p:pic>
        <p:nvPicPr>
          <p:cNvPr id="9" name="Picture 8" descr="A close up of a sign&#10;&#10;Description automatically generated">
            <a:extLst>
              <a:ext uri="{FF2B5EF4-FFF2-40B4-BE49-F238E27FC236}">
                <a16:creationId xmlns:a16="http://schemas.microsoft.com/office/drawing/2014/main" id="{28DDBA5A-0171-2C46-A6EB-B2D7F76855BE}"/>
              </a:ext>
            </a:extLst>
          </p:cNvPr>
          <p:cNvPicPr>
            <a:picLocks noChangeAspect="1"/>
          </p:cNvPicPr>
          <p:nvPr userDrawn="1"/>
        </p:nvPicPr>
        <p:blipFill>
          <a:blip r:embed="rId3" cstate="screen">
            <a:alphaModFix amt="51000"/>
            <a:extLst>
              <a:ext uri="{28A0092B-C50C-407E-A947-70E740481C1C}">
                <a14:useLocalDpi xmlns:a14="http://schemas.microsoft.com/office/drawing/2010/main"/>
              </a:ext>
            </a:extLst>
          </a:blip>
          <a:stretch>
            <a:fillRect/>
          </a:stretch>
        </p:blipFill>
        <p:spPr>
          <a:xfrm>
            <a:off x="525236" y="6553293"/>
            <a:ext cx="464400" cy="97524"/>
          </a:xfrm>
          <a:prstGeom prst="rect">
            <a:avLst/>
          </a:prstGeom>
        </p:spPr>
      </p:pic>
      <p:sp>
        <p:nvSpPr>
          <p:cNvPr id="11" name="Slide Number Placeholder 3">
            <a:extLst>
              <a:ext uri="{FF2B5EF4-FFF2-40B4-BE49-F238E27FC236}">
                <a16:creationId xmlns:a16="http://schemas.microsoft.com/office/drawing/2014/main" id="{8EA38D18-1D73-E747-A393-8A969098F346}"/>
              </a:ext>
            </a:extLst>
          </p:cNvPr>
          <p:cNvSpPr>
            <a:spLocks noGrp="1"/>
          </p:cNvSpPr>
          <p:nvPr>
            <p:ph type="sldNum" sz="quarter" idx="11"/>
          </p:nvPr>
        </p:nvSpPr>
        <p:spPr>
          <a:xfrm>
            <a:off x="11353050" y="6493979"/>
            <a:ext cx="374321" cy="216000"/>
          </a:xfrm>
        </p:spPr>
        <p:txBody>
          <a:bodyPr/>
          <a:lstStyle>
            <a:lvl1pPr>
              <a:defRPr>
                <a:solidFill>
                  <a:schemeClr val="accent2">
                    <a:alpha val="65000"/>
                  </a:schemeClr>
                </a:solidFill>
              </a:defRPr>
            </a:lvl1pPr>
          </a:lstStyle>
          <a:p>
            <a:fld id="{0B1F44A7-4017-4C40-8471-CBB8E1A65F48}" type="slidenum">
              <a:rPr lang="en-US" smtClean="0"/>
              <a:pPr/>
              <a:t>‹#›</a:t>
            </a:fld>
            <a:endParaRPr lang="en-US"/>
          </a:p>
        </p:txBody>
      </p:sp>
      <p:cxnSp>
        <p:nvCxnSpPr>
          <p:cNvPr id="12" name="Straight Connector 11">
            <a:extLst>
              <a:ext uri="{FF2B5EF4-FFF2-40B4-BE49-F238E27FC236}">
                <a16:creationId xmlns:a16="http://schemas.microsoft.com/office/drawing/2014/main" id="{E7A0B38B-1491-BD4D-9011-376BF80472FA}"/>
              </a:ext>
            </a:extLst>
          </p:cNvPr>
          <p:cNvCxnSpPr>
            <a:cxnSpLocks/>
          </p:cNvCxnSpPr>
          <p:nvPr userDrawn="1"/>
        </p:nvCxnSpPr>
        <p:spPr>
          <a:xfrm>
            <a:off x="1091045" y="6601979"/>
            <a:ext cx="10262005" cy="0"/>
          </a:xfrm>
          <a:prstGeom prst="line">
            <a:avLst/>
          </a:prstGeom>
          <a:ln w="9525">
            <a:solidFill>
              <a:schemeClr val="accent2">
                <a:alpha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193055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Headline_image">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A95432CF-5CAE-F945-BCE9-86815FD2B972}"/>
              </a:ext>
            </a:extLst>
          </p:cNvPr>
          <p:cNvSpPr>
            <a:spLocks noGrp="1"/>
          </p:cNvSpPr>
          <p:nvPr>
            <p:ph type="pic" sz="quarter" idx="13"/>
          </p:nvPr>
        </p:nvSpPr>
        <p:spPr>
          <a:xfrm>
            <a:off x="0" y="0"/>
            <a:ext cx="12192000" cy="6858000"/>
          </a:xfrm>
          <a:prstGeom prst="rect">
            <a:avLst/>
          </a:prstGeom>
          <a:solidFill>
            <a:schemeClr val="bg2"/>
          </a:solidFill>
        </p:spPr>
        <p:txBody>
          <a:bodyPr vert="horz" lIns="90000" tIns="46800" rIns="90000" bIns="46800" rtlCol="0" anchor="t">
            <a:normAutofit/>
          </a:bodyPr>
          <a:lstStyle>
            <a:lvl1pPr>
              <a:defRPr lang="en-US" sz="1100" dirty="0">
                <a:solidFill>
                  <a:schemeClr val="tx1"/>
                </a:solidFill>
              </a:defRPr>
            </a:lvl1pPr>
          </a:lstStyle>
          <a:p>
            <a:pPr marL="0" lvl="0" indent="0" algn="ctr">
              <a:buNone/>
            </a:pPr>
            <a:endParaRPr lang="en-US"/>
          </a:p>
        </p:txBody>
      </p:sp>
      <p:sp>
        <p:nvSpPr>
          <p:cNvPr id="11" name="Text Placeholder 10">
            <a:extLst>
              <a:ext uri="{FF2B5EF4-FFF2-40B4-BE49-F238E27FC236}">
                <a16:creationId xmlns:a16="http://schemas.microsoft.com/office/drawing/2014/main" id="{DC5DC634-F781-5442-9C5C-EED7074E2D66}"/>
              </a:ext>
            </a:extLst>
          </p:cNvPr>
          <p:cNvSpPr>
            <a:spLocks noGrp="1"/>
          </p:cNvSpPr>
          <p:nvPr>
            <p:ph type="body" sz="quarter" idx="12" hasCustomPrompt="1"/>
          </p:nvPr>
        </p:nvSpPr>
        <p:spPr>
          <a:xfrm>
            <a:off x="1200150" y="2528888"/>
            <a:ext cx="9828213" cy="1800226"/>
          </a:xfrm>
          <a:prstGeom prst="rect">
            <a:avLst/>
          </a:prstGeom>
        </p:spPr>
        <p:txBody>
          <a:bodyPr anchor="ctr">
            <a:noAutofit/>
          </a:bodyPr>
          <a:lstStyle>
            <a:lvl1pPr marL="0" indent="0">
              <a:lnSpc>
                <a:spcPct val="150000"/>
              </a:lnSpc>
              <a:buNone/>
              <a:defRPr sz="2400" b="1" i="0">
                <a:latin typeface="Verdana" panose="020B0604030504040204" pitchFamily="34" charset="0"/>
              </a:defRPr>
            </a:lvl1pPr>
          </a:lstStyle>
          <a:p>
            <a:pPr lvl="0"/>
            <a:r>
              <a:rPr lang="en-US"/>
              <a:t>Click to edit headline</a:t>
            </a:r>
          </a:p>
        </p:txBody>
      </p:sp>
      <p:sp>
        <p:nvSpPr>
          <p:cNvPr id="7" name="Content Placeholder 7">
            <a:extLst>
              <a:ext uri="{FF2B5EF4-FFF2-40B4-BE49-F238E27FC236}">
                <a16:creationId xmlns:a16="http://schemas.microsoft.com/office/drawing/2014/main" id="{C12A4D1C-D1ED-2D43-9C18-D75D3FF44B13}"/>
              </a:ext>
            </a:extLst>
          </p:cNvPr>
          <p:cNvSpPr>
            <a:spLocks noGrp="1"/>
          </p:cNvSpPr>
          <p:nvPr>
            <p:ph sz="quarter" idx="14" hasCustomPrompt="1"/>
          </p:nvPr>
        </p:nvSpPr>
        <p:spPr>
          <a:xfrm flipV="1">
            <a:off x="1103586" y="6601345"/>
            <a:ext cx="10242000" cy="3600"/>
          </a:xfrm>
          <a:prstGeom prst="rect">
            <a:avLst/>
          </a:prstGeom>
          <a:solidFill>
            <a:schemeClr val="tx1"/>
          </a:solidFill>
        </p:spPr>
        <p:txBody>
          <a:bodyPr>
            <a:noAutofit/>
          </a:bodyPr>
          <a:lstStyle>
            <a:lvl1pPr marL="0" indent="0">
              <a:buNone/>
              <a:defRPr sz="100">
                <a:solidFill>
                  <a:schemeClr val="tx1"/>
                </a:solidFill>
              </a:defRPr>
            </a:lvl1pPr>
          </a:lstStyle>
          <a:p>
            <a:pPr lvl="0"/>
            <a:r>
              <a:rPr lang="en-US"/>
              <a:t>.</a:t>
            </a:r>
          </a:p>
        </p:txBody>
      </p:sp>
      <p:sp>
        <p:nvSpPr>
          <p:cNvPr id="12" name="Slide Number Placeholder 3">
            <a:extLst>
              <a:ext uri="{FF2B5EF4-FFF2-40B4-BE49-F238E27FC236}">
                <a16:creationId xmlns:a16="http://schemas.microsoft.com/office/drawing/2014/main" id="{C616D500-29CF-8C42-9638-B9A32C6B0A7E}"/>
              </a:ext>
            </a:extLst>
          </p:cNvPr>
          <p:cNvSpPr>
            <a:spLocks noGrp="1"/>
          </p:cNvSpPr>
          <p:nvPr>
            <p:ph type="sldNum" sz="quarter" idx="11"/>
          </p:nvPr>
        </p:nvSpPr>
        <p:spPr>
          <a:xfrm>
            <a:off x="11353050" y="6493979"/>
            <a:ext cx="374321" cy="216000"/>
          </a:xfrm>
        </p:spPr>
        <p:txBody>
          <a:bodyPr/>
          <a:lstStyle>
            <a:lvl1pPr>
              <a:defRPr>
                <a:solidFill>
                  <a:schemeClr val="accent2">
                    <a:alpha val="65000"/>
                  </a:schemeClr>
                </a:solidFill>
              </a:defRPr>
            </a:lvl1pPr>
          </a:lstStyle>
          <a:p>
            <a:fld id="{0B1F44A7-4017-4C40-8471-CBB8E1A65F48}" type="slidenum">
              <a:rPr lang="en-US" smtClean="0"/>
              <a:pPr/>
              <a:t>‹#›</a:t>
            </a:fld>
            <a:endParaRPr lang="en-US"/>
          </a:p>
        </p:txBody>
      </p:sp>
      <p:pic>
        <p:nvPicPr>
          <p:cNvPr id="8" name="Picture 7" descr="A picture containing drawing&#10;&#10;Description automatically generated">
            <a:extLst>
              <a:ext uri="{FF2B5EF4-FFF2-40B4-BE49-F238E27FC236}">
                <a16:creationId xmlns:a16="http://schemas.microsoft.com/office/drawing/2014/main" id="{F5ECC29C-8DB0-F743-ADBC-55955B81C919}"/>
              </a:ext>
            </a:extLst>
          </p:cNvPr>
          <p:cNvPicPr>
            <a:picLocks noChangeAspect="1"/>
          </p:cNvPicPr>
          <p:nvPr userDrawn="1"/>
        </p:nvPicPr>
        <p:blipFill rotWithShape="1">
          <a:blip r:embed="rId2" cstate="screen">
            <a:alphaModFix amt="66000"/>
            <a:extLst>
              <a:ext uri="{28A0092B-C50C-407E-A947-70E740481C1C}">
                <a14:useLocalDpi xmlns:a14="http://schemas.microsoft.com/office/drawing/2010/main"/>
              </a:ext>
            </a:extLst>
          </a:blip>
          <a:srcRect/>
          <a:stretch/>
        </p:blipFill>
        <p:spPr>
          <a:xfrm>
            <a:off x="525236" y="6553141"/>
            <a:ext cx="465124" cy="97676"/>
          </a:xfrm>
          <a:prstGeom prst="rect">
            <a:avLst/>
          </a:prstGeom>
        </p:spPr>
      </p:pic>
    </p:spTree>
    <p:extLst>
      <p:ext uri="{BB962C8B-B14F-4D97-AF65-F5344CB8AC3E}">
        <p14:creationId xmlns:p14="http://schemas.microsoft.com/office/powerpoint/2010/main" val="5642833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Headline_dark">
    <p:spTree>
      <p:nvGrpSpPr>
        <p:cNvPr id="1" name=""/>
        <p:cNvGrpSpPr/>
        <p:nvPr/>
      </p:nvGrpSpPr>
      <p:grpSpPr>
        <a:xfrm>
          <a:off x="0" y="0"/>
          <a:ext cx="0" cy="0"/>
          <a:chOff x="0" y="0"/>
          <a:chExt cx="0" cy="0"/>
        </a:xfrm>
      </p:grpSpPr>
      <p:sp>
        <p:nvSpPr>
          <p:cNvPr id="13" name="Text Placeholder 10">
            <a:extLst>
              <a:ext uri="{FF2B5EF4-FFF2-40B4-BE49-F238E27FC236}">
                <a16:creationId xmlns:a16="http://schemas.microsoft.com/office/drawing/2014/main" id="{BB9F5871-0CE9-0446-8D17-556798E490F3}"/>
              </a:ext>
            </a:extLst>
          </p:cNvPr>
          <p:cNvSpPr>
            <a:spLocks noGrp="1"/>
          </p:cNvSpPr>
          <p:nvPr>
            <p:ph type="body" sz="quarter" idx="12" hasCustomPrompt="1"/>
          </p:nvPr>
        </p:nvSpPr>
        <p:spPr>
          <a:xfrm>
            <a:off x="1200150" y="2528888"/>
            <a:ext cx="9828213" cy="1800226"/>
          </a:xfrm>
          <a:prstGeom prst="rect">
            <a:avLst/>
          </a:prstGeom>
        </p:spPr>
        <p:txBody>
          <a:bodyPr anchor="ctr">
            <a:noAutofit/>
          </a:bodyPr>
          <a:lstStyle>
            <a:lvl1pPr marL="0" indent="0">
              <a:lnSpc>
                <a:spcPct val="150000"/>
              </a:lnSpc>
              <a:buNone/>
              <a:defRPr sz="2400" b="1" i="0">
                <a:latin typeface="Verdana" panose="020B0604030504040204" pitchFamily="34" charset="0"/>
              </a:defRPr>
            </a:lvl1pPr>
          </a:lstStyle>
          <a:p>
            <a:pPr lvl="0"/>
            <a:r>
              <a:rPr lang="en-US"/>
              <a:t>Click to edit headline</a:t>
            </a:r>
          </a:p>
        </p:txBody>
      </p:sp>
      <p:pic>
        <p:nvPicPr>
          <p:cNvPr id="7" name="Picture 6" descr="A close up of a sign&#10;&#10;Description automatically generated">
            <a:extLst>
              <a:ext uri="{FF2B5EF4-FFF2-40B4-BE49-F238E27FC236}">
                <a16:creationId xmlns:a16="http://schemas.microsoft.com/office/drawing/2014/main" id="{4A750927-C212-3349-A287-48AF438EE8ED}"/>
              </a:ext>
            </a:extLst>
          </p:cNvPr>
          <p:cNvPicPr>
            <a:picLocks noChangeAspect="1"/>
          </p:cNvPicPr>
          <p:nvPr userDrawn="1"/>
        </p:nvPicPr>
        <p:blipFill>
          <a:blip r:embed="rId2" cstate="screen">
            <a:alphaModFix amt="51000"/>
            <a:extLst>
              <a:ext uri="{28A0092B-C50C-407E-A947-70E740481C1C}">
                <a14:useLocalDpi xmlns:a14="http://schemas.microsoft.com/office/drawing/2010/main"/>
              </a:ext>
            </a:extLst>
          </a:blip>
          <a:stretch>
            <a:fillRect/>
          </a:stretch>
        </p:blipFill>
        <p:spPr>
          <a:xfrm>
            <a:off x="525236" y="6553293"/>
            <a:ext cx="464400" cy="97524"/>
          </a:xfrm>
          <a:prstGeom prst="rect">
            <a:avLst/>
          </a:prstGeom>
        </p:spPr>
      </p:pic>
      <p:sp>
        <p:nvSpPr>
          <p:cNvPr id="8" name="Slide Number Placeholder 3">
            <a:extLst>
              <a:ext uri="{FF2B5EF4-FFF2-40B4-BE49-F238E27FC236}">
                <a16:creationId xmlns:a16="http://schemas.microsoft.com/office/drawing/2014/main" id="{EB8D12BA-67B9-5546-A460-CC817F42A125}"/>
              </a:ext>
            </a:extLst>
          </p:cNvPr>
          <p:cNvSpPr>
            <a:spLocks noGrp="1"/>
          </p:cNvSpPr>
          <p:nvPr>
            <p:ph type="sldNum" sz="quarter" idx="11"/>
          </p:nvPr>
        </p:nvSpPr>
        <p:spPr>
          <a:xfrm>
            <a:off x="11353050" y="6493979"/>
            <a:ext cx="374321" cy="216000"/>
          </a:xfrm>
        </p:spPr>
        <p:txBody>
          <a:bodyPr/>
          <a:lstStyle>
            <a:lvl1pPr>
              <a:defRPr>
                <a:solidFill>
                  <a:schemeClr val="accent2">
                    <a:alpha val="65000"/>
                  </a:schemeClr>
                </a:solidFill>
              </a:defRPr>
            </a:lvl1pPr>
          </a:lstStyle>
          <a:p>
            <a:fld id="{0B1F44A7-4017-4C40-8471-CBB8E1A65F48}" type="slidenum">
              <a:rPr lang="en-US" smtClean="0"/>
              <a:pPr/>
              <a:t>‹#›</a:t>
            </a:fld>
            <a:endParaRPr lang="en-US"/>
          </a:p>
        </p:txBody>
      </p:sp>
      <p:cxnSp>
        <p:nvCxnSpPr>
          <p:cNvPr id="10" name="Straight Connector 9">
            <a:extLst>
              <a:ext uri="{FF2B5EF4-FFF2-40B4-BE49-F238E27FC236}">
                <a16:creationId xmlns:a16="http://schemas.microsoft.com/office/drawing/2014/main" id="{CDA37B97-E0B2-4D4C-9BA1-4410ABD245BD}"/>
              </a:ext>
            </a:extLst>
          </p:cNvPr>
          <p:cNvCxnSpPr>
            <a:cxnSpLocks/>
          </p:cNvCxnSpPr>
          <p:nvPr userDrawn="1"/>
        </p:nvCxnSpPr>
        <p:spPr>
          <a:xfrm>
            <a:off x="1091045" y="6601979"/>
            <a:ext cx="10262005" cy="0"/>
          </a:xfrm>
          <a:prstGeom prst="line">
            <a:avLst/>
          </a:prstGeom>
          <a:ln w="9525">
            <a:solidFill>
              <a:schemeClr val="accent2">
                <a:alpha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422150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Headline_spheres">
    <p:spTree>
      <p:nvGrpSpPr>
        <p:cNvPr id="1" name=""/>
        <p:cNvGrpSpPr/>
        <p:nvPr/>
      </p:nvGrpSpPr>
      <p:grpSpPr>
        <a:xfrm>
          <a:off x="0" y="0"/>
          <a:ext cx="0" cy="0"/>
          <a:chOff x="0" y="0"/>
          <a:chExt cx="0" cy="0"/>
        </a:xfrm>
      </p:grpSpPr>
      <p:pic>
        <p:nvPicPr>
          <p:cNvPr id="12" name="Picture 11" descr="A picture containing food&#10;&#10;Description automatically generated">
            <a:extLst>
              <a:ext uri="{FF2B5EF4-FFF2-40B4-BE49-F238E27FC236}">
                <a16:creationId xmlns:a16="http://schemas.microsoft.com/office/drawing/2014/main" id="{5886BBEA-0B70-764B-A040-CA620177769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830096" y="3672348"/>
            <a:ext cx="7361903" cy="3185652"/>
          </a:xfrm>
          <a:prstGeom prst="rect">
            <a:avLst/>
          </a:prstGeom>
        </p:spPr>
      </p:pic>
      <p:pic>
        <p:nvPicPr>
          <p:cNvPr id="16" name="Picture 15" descr="A picture containing food&#10;&#10;Description automatically generated">
            <a:extLst>
              <a:ext uri="{FF2B5EF4-FFF2-40B4-BE49-F238E27FC236}">
                <a16:creationId xmlns:a16="http://schemas.microsoft.com/office/drawing/2014/main" id="{463D0823-8405-0742-814F-2B313AA6399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rot="10800000">
            <a:off x="0" y="-1"/>
            <a:ext cx="6327058" cy="2851671"/>
          </a:xfrm>
          <a:prstGeom prst="rect">
            <a:avLst/>
          </a:prstGeom>
        </p:spPr>
      </p:pic>
      <p:sp>
        <p:nvSpPr>
          <p:cNvPr id="15" name="Text Placeholder 10">
            <a:extLst>
              <a:ext uri="{FF2B5EF4-FFF2-40B4-BE49-F238E27FC236}">
                <a16:creationId xmlns:a16="http://schemas.microsoft.com/office/drawing/2014/main" id="{E0FF5194-AD3F-284F-AC0B-24EDE7A4684A}"/>
              </a:ext>
            </a:extLst>
          </p:cNvPr>
          <p:cNvSpPr>
            <a:spLocks noGrp="1"/>
          </p:cNvSpPr>
          <p:nvPr>
            <p:ph type="body" sz="quarter" idx="12" hasCustomPrompt="1"/>
          </p:nvPr>
        </p:nvSpPr>
        <p:spPr>
          <a:xfrm>
            <a:off x="1200150" y="2528888"/>
            <a:ext cx="9828213" cy="1800226"/>
          </a:xfrm>
          <a:prstGeom prst="rect">
            <a:avLst/>
          </a:prstGeom>
        </p:spPr>
        <p:txBody>
          <a:bodyPr anchor="ctr">
            <a:noAutofit/>
          </a:bodyPr>
          <a:lstStyle>
            <a:lvl1pPr marL="0" indent="0">
              <a:lnSpc>
                <a:spcPct val="150000"/>
              </a:lnSpc>
              <a:buNone/>
              <a:defRPr sz="2400" b="1" i="0">
                <a:latin typeface="Verdana" panose="020B0604030504040204" pitchFamily="34" charset="0"/>
              </a:defRPr>
            </a:lvl1pPr>
          </a:lstStyle>
          <a:p>
            <a:pPr lvl="0"/>
            <a:r>
              <a:rPr lang="en-US"/>
              <a:t>Click to edit headline</a:t>
            </a:r>
          </a:p>
        </p:txBody>
      </p:sp>
      <p:pic>
        <p:nvPicPr>
          <p:cNvPr id="9" name="Picture 8" descr="A close up of a sign&#10;&#10;Description automatically generated">
            <a:extLst>
              <a:ext uri="{FF2B5EF4-FFF2-40B4-BE49-F238E27FC236}">
                <a16:creationId xmlns:a16="http://schemas.microsoft.com/office/drawing/2014/main" id="{FF5D7089-3792-084A-98F2-F938B27F8C2E}"/>
              </a:ext>
            </a:extLst>
          </p:cNvPr>
          <p:cNvPicPr>
            <a:picLocks noChangeAspect="1"/>
          </p:cNvPicPr>
          <p:nvPr userDrawn="1"/>
        </p:nvPicPr>
        <p:blipFill>
          <a:blip r:embed="rId4" cstate="screen">
            <a:alphaModFix amt="51000"/>
            <a:extLst>
              <a:ext uri="{28A0092B-C50C-407E-A947-70E740481C1C}">
                <a14:useLocalDpi xmlns:a14="http://schemas.microsoft.com/office/drawing/2010/main"/>
              </a:ext>
            </a:extLst>
          </a:blip>
          <a:stretch>
            <a:fillRect/>
          </a:stretch>
        </p:blipFill>
        <p:spPr>
          <a:xfrm>
            <a:off x="525236" y="6553293"/>
            <a:ext cx="464400" cy="97524"/>
          </a:xfrm>
          <a:prstGeom prst="rect">
            <a:avLst/>
          </a:prstGeom>
        </p:spPr>
      </p:pic>
      <p:sp>
        <p:nvSpPr>
          <p:cNvPr id="10" name="Slide Number Placeholder 3">
            <a:extLst>
              <a:ext uri="{FF2B5EF4-FFF2-40B4-BE49-F238E27FC236}">
                <a16:creationId xmlns:a16="http://schemas.microsoft.com/office/drawing/2014/main" id="{909CDA1F-D13F-D342-B389-E0DAC18FC033}"/>
              </a:ext>
            </a:extLst>
          </p:cNvPr>
          <p:cNvSpPr>
            <a:spLocks noGrp="1"/>
          </p:cNvSpPr>
          <p:nvPr>
            <p:ph type="sldNum" sz="quarter" idx="11"/>
          </p:nvPr>
        </p:nvSpPr>
        <p:spPr>
          <a:xfrm>
            <a:off x="11353050" y="6493979"/>
            <a:ext cx="374321" cy="216000"/>
          </a:xfrm>
        </p:spPr>
        <p:txBody>
          <a:bodyPr/>
          <a:lstStyle>
            <a:lvl1pPr>
              <a:defRPr>
                <a:solidFill>
                  <a:schemeClr val="accent2">
                    <a:alpha val="65000"/>
                  </a:schemeClr>
                </a:solidFill>
              </a:defRPr>
            </a:lvl1pPr>
          </a:lstStyle>
          <a:p>
            <a:fld id="{0B1F44A7-4017-4C40-8471-CBB8E1A65F48}" type="slidenum">
              <a:rPr lang="en-US" smtClean="0"/>
              <a:pPr/>
              <a:t>‹#›</a:t>
            </a:fld>
            <a:endParaRPr lang="en-US"/>
          </a:p>
        </p:txBody>
      </p:sp>
      <p:cxnSp>
        <p:nvCxnSpPr>
          <p:cNvPr id="11" name="Straight Connector 10">
            <a:extLst>
              <a:ext uri="{FF2B5EF4-FFF2-40B4-BE49-F238E27FC236}">
                <a16:creationId xmlns:a16="http://schemas.microsoft.com/office/drawing/2014/main" id="{351A1F9A-718F-5346-A8D2-88997991C9EA}"/>
              </a:ext>
            </a:extLst>
          </p:cNvPr>
          <p:cNvCxnSpPr>
            <a:cxnSpLocks/>
          </p:cNvCxnSpPr>
          <p:nvPr userDrawn="1"/>
        </p:nvCxnSpPr>
        <p:spPr>
          <a:xfrm>
            <a:off x="1091045" y="6601979"/>
            <a:ext cx="10262005" cy="0"/>
          </a:xfrm>
          <a:prstGeom prst="line">
            <a:avLst/>
          </a:prstGeom>
          <a:ln w="9525">
            <a:solidFill>
              <a:schemeClr val="accent2">
                <a:alpha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365767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Closing_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88B560-C24B-4F49-8156-BF3048C4BE0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H="1">
            <a:off x="0" y="3871"/>
            <a:ext cx="12192000" cy="6850257"/>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7FC05437-B3CB-1644-9AAE-599479EB11E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44150" y="6044025"/>
            <a:ext cx="1260474" cy="264700"/>
          </a:xfrm>
          <a:prstGeom prst="rect">
            <a:avLst/>
          </a:prstGeom>
        </p:spPr>
      </p:pic>
    </p:spTree>
    <p:extLst>
      <p:ext uri="{BB962C8B-B14F-4D97-AF65-F5344CB8AC3E}">
        <p14:creationId xmlns:p14="http://schemas.microsoft.com/office/powerpoint/2010/main" val="25985950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s_1">
    <p:spTree>
      <p:nvGrpSpPr>
        <p:cNvPr id="1" name=""/>
        <p:cNvGrpSpPr/>
        <p:nvPr/>
      </p:nvGrpSpPr>
      <p:grpSpPr>
        <a:xfrm>
          <a:off x="0" y="0"/>
          <a:ext cx="0" cy="0"/>
          <a:chOff x="0" y="0"/>
          <a:chExt cx="0" cy="0"/>
        </a:xfrm>
      </p:grpSpPr>
      <p:pic>
        <p:nvPicPr>
          <p:cNvPr id="3" name="Picture 2" descr="A picture containing light, computer&#10;&#10;Description automatically generated">
            <a:extLst>
              <a:ext uri="{FF2B5EF4-FFF2-40B4-BE49-F238E27FC236}">
                <a16:creationId xmlns:a16="http://schemas.microsoft.com/office/drawing/2014/main" id="{D823DBCB-AEB0-DD4F-BBE6-A432F5B2A64F}"/>
              </a:ext>
            </a:extLst>
          </p:cNvPr>
          <p:cNvPicPr>
            <a:picLocks noChangeAspect="1"/>
          </p:cNvPicPr>
          <p:nvPr userDrawn="1"/>
        </p:nvPicPr>
        <p:blipFill>
          <a:blip r:embed="rId2"/>
          <a:stretch>
            <a:fillRect/>
          </a:stretch>
        </p:blipFill>
        <p:spPr>
          <a:xfrm>
            <a:off x="0" y="-13447"/>
            <a:ext cx="12192000" cy="6858000"/>
          </a:xfrm>
          <a:prstGeom prst="rect">
            <a:avLst/>
          </a:prstGeom>
        </p:spPr>
      </p:pic>
      <p:sp>
        <p:nvSpPr>
          <p:cNvPr id="13" name="Slide Number Placeholder 3">
            <a:extLst>
              <a:ext uri="{FF2B5EF4-FFF2-40B4-BE49-F238E27FC236}">
                <a16:creationId xmlns:a16="http://schemas.microsoft.com/office/drawing/2014/main" id="{66C41377-5FF8-F245-A480-F0D0D108D9E3}"/>
              </a:ext>
            </a:extLst>
          </p:cNvPr>
          <p:cNvSpPr>
            <a:spLocks noGrp="1"/>
          </p:cNvSpPr>
          <p:nvPr>
            <p:ph type="sldNum" sz="quarter" idx="11"/>
          </p:nvPr>
        </p:nvSpPr>
        <p:spPr>
          <a:xfrm>
            <a:off x="11353050" y="6493979"/>
            <a:ext cx="374321" cy="216000"/>
          </a:xfrm>
        </p:spPr>
        <p:txBody>
          <a:bodyPr/>
          <a:lstStyle>
            <a:lvl1pPr>
              <a:defRPr>
                <a:solidFill>
                  <a:schemeClr val="tx1">
                    <a:alpha val="65000"/>
                  </a:schemeClr>
                </a:solidFill>
              </a:defRPr>
            </a:lvl1pPr>
          </a:lstStyle>
          <a:p>
            <a:fld id="{0B1F44A7-4017-4C40-8471-CBB8E1A65F48}" type="slidenum">
              <a:rPr lang="en-US" smtClean="0"/>
              <a:pPr/>
              <a:t>‹#›</a:t>
            </a:fld>
            <a:endParaRPr lang="en-US"/>
          </a:p>
        </p:txBody>
      </p:sp>
      <p:cxnSp>
        <p:nvCxnSpPr>
          <p:cNvPr id="15" name="Straight Connector 14">
            <a:extLst>
              <a:ext uri="{FF2B5EF4-FFF2-40B4-BE49-F238E27FC236}">
                <a16:creationId xmlns:a16="http://schemas.microsoft.com/office/drawing/2014/main" id="{CAECD023-61DA-AB4C-9215-27E145700FB7}"/>
              </a:ext>
            </a:extLst>
          </p:cNvPr>
          <p:cNvCxnSpPr>
            <a:cxnSpLocks/>
          </p:cNvCxnSpPr>
          <p:nvPr userDrawn="1"/>
        </p:nvCxnSpPr>
        <p:spPr>
          <a:xfrm>
            <a:off x="1091045" y="6601979"/>
            <a:ext cx="10262005" cy="0"/>
          </a:xfrm>
          <a:prstGeom prst="line">
            <a:avLst/>
          </a:prstGeom>
          <a:ln w="9525">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pic>
        <p:nvPicPr>
          <p:cNvPr id="6" name="Picture 5" descr="A picture containing drawing&#10;&#10;Description automatically generated">
            <a:extLst>
              <a:ext uri="{FF2B5EF4-FFF2-40B4-BE49-F238E27FC236}">
                <a16:creationId xmlns:a16="http://schemas.microsoft.com/office/drawing/2014/main" id="{D1A46A0E-1CEA-D044-85BB-EFE3CE533EED}"/>
              </a:ext>
            </a:extLst>
          </p:cNvPr>
          <p:cNvPicPr>
            <a:picLocks noChangeAspect="1"/>
          </p:cNvPicPr>
          <p:nvPr userDrawn="1"/>
        </p:nvPicPr>
        <p:blipFill rotWithShape="1">
          <a:blip r:embed="rId3" cstate="screen">
            <a:alphaModFix amt="66000"/>
            <a:extLst>
              <a:ext uri="{28A0092B-C50C-407E-A947-70E740481C1C}">
                <a14:useLocalDpi xmlns:a14="http://schemas.microsoft.com/office/drawing/2010/main"/>
              </a:ext>
            </a:extLst>
          </a:blip>
          <a:srcRect/>
          <a:stretch/>
        </p:blipFill>
        <p:spPr>
          <a:xfrm>
            <a:off x="525236" y="6553141"/>
            <a:ext cx="465124" cy="97676"/>
          </a:xfrm>
          <a:prstGeom prst="rect">
            <a:avLst/>
          </a:prstGeom>
        </p:spPr>
      </p:pic>
      <p:sp>
        <p:nvSpPr>
          <p:cNvPr id="9" name="Title 7">
            <a:extLst>
              <a:ext uri="{FF2B5EF4-FFF2-40B4-BE49-F238E27FC236}">
                <a16:creationId xmlns:a16="http://schemas.microsoft.com/office/drawing/2014/main" id="{5BC92BFD-9412-A447-985B-68DD664070B6}"/>
              </a:ext>
            </a:extLst>
          </p:cNvPr>
          <p:cNvSpPr>
            <a:spLocks noGrp="1"/>
          </p:cNvSpPr>
          <p:nvPr>
            <p:ph type="title" hasCustomPrompt="1"/>
          </p:nvPr>
        </p:nvSpPr>
        <p:spPr>
          <a:xfrm>
            <a:off x="6167438" y="1557338"/>
            <a:ext cx="5435025" cy="455080"/>
          </a:xfrm>
        </p:spPr>
        <p:txBody>
          <a:bodyPr/>
          <a:lstStyle>
            <a:lvl1pPr>
              <a:lnSpc>
                <a:spcPct val="100000"/>
              </a:lnSpc>
              <a:defRPr sz="3200" b="1" i="0">
                <a:latin typeface="Verdana" panose="020B0604030504040204" pitchFamily="34" charset="0"/>
              </a:defRPr>
            </a:lvl1pPr>
          </a:lstStyle>
          <a:p>
            <a:r>
              <a:rPr lang="en-US"/>
              <a:t>Click to edit slide title</a:t>
            </a:r>
          </a:p>
        </p:txBody>
      </p:sp>
      <p:sp>
        <p:nvSpPr>
          <p:cNvPr id="10" name="Text Placeholder 10">
            <a:extLst>
              <a:ext uri="{FF2B5EF4-FFF2-40B4-BE49-F238E27FC236}">
                <a16:creationId xmlns:a16="http://schemas.microsoft.com/office/drawing/2014/main" id="{5B1950A6-80EB-B148-8F96-0F6E548099A9}"/>
              </a:ext>
            </a:extLst>
          </p:cNvPr>
          <p:cNvSpPr>
            <a:spLocks noGrp="1"/>
          </p:cNvSpPr>
          <p:nvPr>
            <p:ph type="body" sz="quarter" idx="12" hasCustomPrompt="1"/>
          </p:nvPr>
        </p:nvSpPr>
        <p:spPr>
          <a:xfrm>
            <a:off x="6166864" y="2427291"/>
            <a:ext cx="5435600" cy="2873372"/>
          </a:xfrm>
          <a:prstGeom prst="rect">
            <a:avLst/>
          </a:prstGeom>
        </p:spPr>
        <p:txBody>
          <a:bodyPr>
            <a:normAutofit/>
          </a:bodyPr>
          <a:lstStyle>
            <a:lvl1pPr marL="0" indent="0">
              <a:lnSpc>
                <a:spcPct val="150000"/>
              </a:lnSpc>
              <a:buNone/>
              <a:defRPr sz="1600" b="0" i="0">
                <a:latin typeface="Verdana" panose="020B0604030504040204" pitchFamily="34" charset="0"/>
              </a:defRPr>
            </a:lvl1pPr>
          </a:lstStyle>
          <a:p>
            <a:pPr lvl="0"/>
            <a:r>
              <a:rPr lang="en-US"/>
              <a:t>Click to add text</a:t>
            </a:r>
          </a:p>
        </p:txBody>
      </p:sp>
    </p:spTree>
    <p:extLst>
      <p:ext uri="{BB962C8B-B14F-4D97-AF65-F5344CB8AC3E}">
        <p14:creationId xmlns:p14="http://schemas.microsoft.com/office/powerpoint/2010/main" val="277303660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Closing_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9452F5-40AF-1948-860E-3A43F13BB3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H="1">
            <a:off x="0" y="682"/>
            <a:ext cx="12192000" cy="6856635"/>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C8BE4293-F154-544A-8212-BDD1E629676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44150" y="6044025"/>
            <a:ext cx="1260474" cy="264700"/>
          </a:xfrm>
          <a:prstGeom prst="rect">
            <a:avLst/>
          </a:prstGeom>
        </p:spPr>
      </p:pic>
    </p:spTree>
    <p:extLst>
      <p:ext uri="{BB962C8B-B14F-4D97-AF65-F5344CB8AC3E}">
        <p14:creationId xmlns:p14="http://schemas.microsoft.com/office/powerpoint/2010/main" val="134009266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losing_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06B5A4-1188-3346-A25B-82BB1BF368E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0"/>
            <a:ext cx="12191998" cy="6857999"/>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0C7309B7-66AE-274C-87FC-DB925D077D5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44150" y="6044025"/>
            <a:ext cx="1260474" cy="264700"/>
          </a:xfrm>
          <a:prstGeom prst="rect">
            <a:avLst/>
          </a:prstGeom>
        </p:spPr>
      </p:pic>
    </p:spTree>
    <p:extLst>
      <p:ext uri="{BB962C8B-B14F-4D97-AF65-F5344CB8AC3E}">
        <p14:creationId xmlns:p14="http://schemas.microsoft.com/office/powerpoint/2010/main" val="214671830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3_Comparison">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21DF80CD-4454-B543-A149-1025894BB973}"/>
              </a:ext>
            </a:extLst>
          </p:cNvPr>
          <p:cNvSpPr>
            <a:spLocks noGrp="1"/>
          </p:cNvSpPr>
          <p:nvPr>
            <p:ph type="pic" sz="quarter" idx="13" hasCustomPrompt="1"/>
          </p:nvPr>
        </p:nvSpPr>
        <p:spPr>
          <a:xfrm>
            <a:off x="8232000" y="0"/>
            <a:ext cx="3960000" cy="6858000"/>
          </a:xfrm>
          <a:solidFill>
            <a:schemeClr val="bg2">
              <a:lumMod val="20000"/>
              <a:lumOff val="80000"/>
            </a:schemeClr>
          </a:solidFill>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i="1">
                <a:solidFill>
                  <a:schemeClr val="accent5"/>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Click upper icon to add image or drag image from file &amp; drop onto slide</a:t>
            </a:r>
          </a:p>
        </p:txBody>
      </p:sp>
      <p:sp>
        <p:nvSpPr>
          <p:cNvPr id="17" name="Picture Placeholder 18">
            <a:extLst>
              <a:ext uri="{FF2B5EF4-FFF2-40B4-BE49-F238E27FC236}">
                <a16:creationId xmlns:a16="http://schemas.microsoft.com/office/drawing/2014/main" id="{DCB46B76-45D8-6E40-90E2-1D168E968DCA}"/>
              </a:ext>
            </a:extLst>
          </p:cNvPr>
          <p:cNvSpPr>
            <a:spLocks noGrp="1"/>
          </p:cNvSpPr>
          <p:nvPr>
            <p:ph type="pic" sz="quarter" idx="15" hasCustomPrompt="1"/>
          </p:nvPr>
        </p:nvSpPr>
        <p:spPr>
          <a:xfrm>
            <a:off x="8509818" y="266702"/>
            <a:ext cx="3959999" cy="6858000"/>
          </a:xfrm>
          <a:custGeom>
            <a:avLst/>
            <a:gdLst>
              <a:gd name="connsiteX0" fmla="*/ 0 w 5328213"/>
              <a:gd name="connsiteY0" fmla="*/ 0 h 6635542"/>
              <a:gd name="connsiteX1" fmla="*/ 5328213 w 5328213"/>
              <a:gd name="connsiteY1" fmla="*/ 0 h 6635542"/>
              <a:gd name="connsiteX2" fmla="*/ 5328213 w 5328213"/>
              <a:gd name="connsiteY2" fmla="*/ 12660 h 6635542"/>
              <a:gd name="connsiteX3" fmla="*/ 12660 w 5328213"/>
              <a:gd name="connsiteY3" fmla="*/ 12660 h 6635542"/>
              <a:gd name="connsiteX4" fmla="*/ 12660 w 5328213"/>
              <a:gd name="connsiteY4" fmla="*/ 6635542 h 6635542"/>
              <a:gd name="connsiteX5" fmla="*/ 0 w 5328213"/>
              <a:gd name="connsiteY5" fmla="*/ 6635542 h 6635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28213" h="6635542">
                <a:moveTo>
                  <a:pt x="0" y="0"/>
                </a:moveTo>
                <a:lnTo>
                  <a:pt x="5328213" y="0"/>
                </a:lnTo>
                <a:lnTo>
                  <a:pt x="5328213" y="12660"/>
                </a:lnTo>
                <a:lnTo>
                  <a:pt x="12660" y="12660"/>
                </a:lnTo>
                <a:lnTo>
                  <a:pt x="12660" y="6635542"/>
                </a:lnTo>
                <a:lnTo>
                  <a:pt x="0" y="6635542"/>
                </a:lnTo>
                <a:close/>
              </a:path>
            </a:pathLst>
          </a:custGeom>
          <a:solidFill>
            <a:schemeClr val="bg1"/>
          </a:solidFill>
        </p:spPr>
        <p:txBody>
          <a:bodyPr wrap="square">
            <a:noAutofit/>
          </a:bodyPr>
          <a:lstStyle>
            <a:lvl1pPr marL="0" indent="0">
              <a:buNone/>
              <a:defRPr sz="100" i="1">
                <a:solidFill>
                  <a:schemeClr val="bg1"/>
                </a:solidFill>
              </a:defRPr>
            </a:lvl1pPr>
          </a:lstStyle>
          <a:p>
            <a:r>
              <a:rPr lang="en-GB" err="1"/>
              <a:t>keyline</a:t>
            </a:r>
            <a:endParaRPr lang="en-GB"/>
          </a:p>
        </p:txBody>
      </p:sp>
      <p:sp>
        <p:nvSpPr>
          <p:cNvPr id="18" name="TextBox 17">
            <a:extLst>
              <a:ext uri="{FF2B5EF4-FFF2-40B4-BE49-F238E27FC236}">
                <a16:creationId xmlns:a16="http://schemas.microsoft.com/office/drawing/2014/main" id="{C634A07C-C17B-8F41-9024-163C3433C163}"/>
              </a:ext>
            </a:extLst>
          </p:cNvPr>
          <p:cNvSpPr txBox="1"/>
          <p:nvPr userDrawn="1"/>
        </p:nvSpPr>
        <p:spPr>
          <a:xfrm>
            <a:off x="273370" y="6508444"/>
            <a:ext cx="1870705" cy="123111"/>
          </a:xfrm>
          <a:prstGeom prst="rect">
            <a:avLst/>
          </a:prstGeom>
          <a:noFill/>
        </p:spPr>
        <p:txBody>
          <a:bodyPr wrap="none" lIns="0" tIns="0" rIns="0" bIns="0" rtlCol="0">
            <a:spAutoFit/>
          </a:bodyPr>
          <a:lstStyle/>
          <a:p>
            <a:r>
              <a:rPr lang="en-GB" sz="800" spc="200">
                <a:solidFill>
                  <a:schemeClr val="bg2"/>
                </a:solidFill>
                <a:latin typeface="Verdana" charset="0"/>
                <a:ea typeface="Verdana" charset="0"/>
                <a:cs typeface="Verdana" charset="0"/>
              </a:rPr>
              <a:t>DENTSU AEGIS NETWORK</a:t>
            </a:r>
          </a:p>
        </p:txBody>
      </p:sp>
      <p:sp>
        <p:nvSpPr>
          <p:cNvPr id="12" name="Title 35">
            <a:extLst>
              <a:ext uri="{FF2B5EF4-FFF2-40B4-BE49-F238E27FC236}">
                <a16:creationId xmlns:a16="http://schemas.microsoft.com/office/drawing/2014/main" id="{D6F2B0F9-9195-1341-AB13-22E967E49F4A}"/>
              </a:ext>
            </a:extLst>
          </p:cNvPr>
          <p:cNvSpPr>
            <a:spLocks noGrp="1"/>
          </p:cNvSpPr>
          <p:nvPr>
            <p:ph type="title"/>
          </p:nvPr>
        </p:nvSpPr>
        <p:spPr>
          <a:xfrm>
            <a:off x="584730" y="523488"/>
            <a:ext cx="7070210" cy="455080"/>
          </a:xfrm>
        </p:spPr>
        <p:txBody>
          <a:bodyPr lIns="0" tIns="0" rIns="0" bIns="0">
            <a:noAutofit/>
          </a:bodyPr>
          <a:lstStyle>
            <a:lvl1pPr>
              <a:defRPr>
                <a:solidFill>
                  <a:schemeClr val="tx1"/>
                </a:solidFill>
              </a:defRPr>
            </a:lvl1pPr>
          </a:lstStyle>
          <a:p>
            <a:r>
              <a:rPr lang="en-US"/>
              <a:t>Click to edit</a:t>
            </a:r>
            <a:endParaRPr lang="en-GB"/>
          </a:p>
        </p:txBody>
      </p:sp>
      <p:sp>
        <p:nvSpPr>
          <p:cNvPr id="14" name="Text Placeholder 10">
            <a:extLst>
              <a:ext uri="{FF2B5EF4-FFF2-40B4-BE49-F238E27FC236}">
                <a16:creationId xmlns:a16="http://schemas.microsoft.com/office/drawing/2014/main" id="{6463D295-0BDE-A445-AB80-DD0309F54D7A}"/>
              </a:ext>
            </a:extLst>
          </p:cNvPr>
          <p:cNvSpPr>
            <a:spLocks noGrp="1"/>
          </p:cNvSpPr>
          <p:nvPr>
            <p:ph type="body" sz="quarter" idx="16" hasCustomPrompt="1"/>
          </p:nvPr>
        </p:nvSpPr>
        <p:spPr>
          <a:xfrm>
            <a:off x="584730" y="1005462"/>
            <a:ext cx="7070210" cy="311040"/>
          </a:xfrm>
        </p:spPr>
        <p:txBody>
          <a:bodyPr lIns="0" tIns="0" rIns="0" bIns="0" anchor="ctr">
            <a:noAutofit/>
          </a:bodyPr>
          <a:lstStyle>
            <a:lvl1pPr marL="0" indent="0">
              <a:buNone/>
              <a:defRPr sz="1600">
                <a:solidFill>
                  <a:schemeClr val="tx2"/>
                </a:solidFill>
              </a:defRPr>
            </a:lvl1pPr>
          </a:lstStyle>
          <a:p>
            <a:pPr lvl="0"/>
            <a:r>
              <a:rPr lang="en-US"/>
              <a:t>Click to edit subtitle or remove</a:t>
            </a:r>
            <a:endParaRPr lang="en-GB"/>
          </a:p>
        </p:txBody>
      </p:sp>
      <p:sp>
        <p:nvSpPr>
          <p:cNvPr id="15" name="Text Placeholder 12">
            <a:extLst>
              <a:ext uri="{FF2B5EF4-FFF2-40B4-BE49-F238E27FC236}">
                <a16:creationId xmlns:a16="http://schemas.microsoft.com/office/drawing/2014/main" id="{9D2A900B-60A8-B44C-84B8-5EEBD87E0C80}"/>
              </a:ext>
            </a:extLst>
          </p:cNvPr>
          <p:cNvSpPr>
            <a:spLocks noGrp="1"/>
          </p:cNvSpPr>
          <p:nvPr>
            <p:ph type="body" sz="quarter" idx="18" hasCustomPrompt="1"/>
          </p:nvPr>
        </p:nvSpPr>
        <p:spPr>
          <a:xfrm>
            <a:off x="584730" y="1834847"/>
            <a:ext cx="7070209" cy="4327142"/>
          </a:xfrm>
        </p:spPr>
        <p:txBody>
          <a:bodyPr anchor="t">
            <a:noAutofit/>
          </a:bodyPr>
          <a:lstStyle>
            <a:lvl1pPr>
              <a:lnSpc>
                <a:spcPct val="100000"/>
              </a:lnSpc>
              <a:spcBef>
                <a:spcPts val="0"/>
              </a:spcBef>
              <a:spcAft>
                <a:spcPts val="600"/>
              </a:spcAft>
              <a:defRPr sz="1600"/>
            </a:lvl1pPr>
            <a:lvl2pPr>
              <a:defRPr sz="1600"/>
            </a:lvl2pPr>
            <a:lvl3pPr>
              <a:defRPr sz="1200"/>
            </a:lvl3pPr>
          </a:lstStyle>
          <a:p>
            <a:pPr lvl="0"/>
            <a:r>
              <a:rPr lang="en-US"/>
              <a:t>Click to add text</a:t>
            </a:r>
          </a:p>
        </p:txBody>
      </p:sp>
    </p:spTree>
    <p:extLst>
      <p:ext uri="{BB962C8B-B14F-4D97-AF65-F5344CB8AC3E}">
        <p14:creationId xmlns:p14="http://schemas.microsoft.com/office/powerpoint/2010/main" val="412631923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Single Title Dark Grey Body Slide">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79921" y="528390"/>
            <a:ext cx="10794531" cy="678494"/>
          </a:xfrm>
          <a:prstGeom prst="rect">
            <a:avLst/>
          </a:prstGeom>
        </p:spPr>
        <p:txBody>
          <a:bodyPr/>
          <a:lstStyle>
            <a:lvl1pPr algn="l">
              <a:defRPr sz="3360" b="1">
                <a:solidFill>
                  <a:schemeClr val="bg1"/>
                </a:solidFill>
                <a:latin typeface="Corbel"/>
                <a:cs typeface="Corbel"/>
              </a:defRPr>
            </a:lvl1pPr>
          </a:lstStyle>
          <a:p>
            <a:r>
              <a:rPr lang="en-US" dirty="0"/>
              <a:t>Click to Edit Grey Background Title Style</a:t>
            </a:r>
            <a:endParaRPr lang="en-GB" dirty="0"/>
          </a:p>
        </p:txBody>
      </p:sp>
      <p:sp>
        <p:nvSpPr>
          <p:cNvPr id="7" name="Content Placeholder 2"/>
          <p:cNvSpPr>
            <a:spLocks noGrp="1"/>
          </p:cNvSpPr>
          <p:nvPr>
            <p:ph idx="1"/>
          </p:nvPr>
        </p:nvSpPr>
        <p:spPr>
          <a:xfrm>
            <a:off x="679921" y="1692565"/>
            <a:ext cx="10794531" cy="4200236"/>
          </a:xfrm>
          <a:prstGeom prst="rect">
            <a:avLst/>
          </a:prstGeom>
        </p:spPr>
        <p:txBody>
          <a:bodyPr/>
          <a:lstStyle>
            <a:lvl1pPr marL="0" indent="0">
              <a:buNone/>
              <a:defRPr sz="1680">
                <a:solidFill>
                  <a:srgbClr val="FFFFFF"/>
                </a:solidFill>
              </a:defRPr>
            </a:lvl1pPr>
            <a:lvl2pPr>
              <a:defRPr sz="1680">
                <a:solidFill>
                  <a:srgbClr val="FFFFFF"/>
                </a:solidFill>
              </a:defRPr>
            </a:lvl2pPr>
            <a:lvl3pPr>
              <a:defRPr sz="1680">
                <a:solidFill>
                  <a:srgbClr val="FFFFFF"/>
                </a:solidFill>
              </a:defRPr>
            </a:lvl3pPr>
            <a:lvl4pPr>
              <a:defRPr sz="1680">
                <a:solidFill>
                  <a:srgbClr val="FFFFFF"/>
                </a:solidFill>
              </a:defRPr>
            </a:lvl4pPr>
            <a:lvl5pPr>
              <a:defRPr sz="168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Rectangle 7"/>
          <p:cNvSpPr/>
          <p:nvPr userDrawn="1"/>
        </p:nvSpPr>
        <p:spPr>
          <a:xfrm>
            <a:off x="814314" y="1395019"/>
            <a:ext cx="1021509" cy="54863"/>
          </a:xfrm>
          <a:prstGeom prst="rect">
            <a:avLst/>
          </a:prstGeom>
          <a:solidFill>
            <a:srgbClr val="8DC63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dirty="0"/>
          </a:p>
        </p:txBody>
      </p:sp>
      <p:pic>
        <p:nvPicPr>
          <p:cNvPr id="11" name="Picture 10" descr="iProspect Logo.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470370" y="6263755"/>
            <a:ext cx="419255" cy="351355"/>
          </a:xfrm>
          <a:prstGeom prst="rect">
            <a:avLst/>
          </a:prstGeom>
        </p:spPr>
      </p:pic>
      <p:pic>
        <p:nvPicPr>
          <p:cNvPr id="2" name="Picture 1" descr="grey333.jp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Rectangle 8"/>
          <p:cNvSpPr/>
          <p:nvPr userDrawn="1"/>
        </p:nvSpPr>
        <p:spPr>
          <a:xfrm>
            <a:off x="804334" y="1402180"/>
            <a:ext cx="1021509" cy="54863"/>
          </a:xfrm>
          <a:prstGeom prst="rect">
            <a:avLst/>
          </a:prstGeom>
          <a:solidFill>
            <a:srgbClr val="8DC63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dirty="0"/>
          </a:p>
        </p:txBody>
      </p:sp>
      <p:pic>
        <p:nvPicPr>
          <p:cNvPr id="10" name="Picture 9" descr="iProspect Logo.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472465" y="6265641"/>
            <a:ext cx="419255" cy="351355"/>
          </a:xfrm>
          <a:prstGeom prst="rect">
            <a:avLst/>
          </a:prstGeom>
        </p:spPr>
      </p:pic>
    </p:spTree>
    <p:extLst>
      <p:ext uri="{BB962C8B-B14F-4D97-AF65-F5344CB8AC3E}">
        <p14:creationId xmlns:p14="http://schemas.microsoft.com/office/powerpoint/2010/main" val="13774416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x">
  <p:cSld name="General Slide Big Label">
    <p:spTree>
      <p:nvGrpSpPr>
        <p:cNvPr id="1" name=""/>
        <p:cNvGrpSpPr/>
        <p:nvPr/>
      </p:nvGrpSpPr>
      <p:grpSpPr>
        <a:xfrm>
          <a:off x="0" y="0"/>
          <a:ext cx="0" cy="0"/>
          <a:chOff x="0" y="0"/>
          <a:chExt cx="0" cy="0"/>
        </a:xfrm>
      </p:grpSpPr>
      <p:sp>
        <p:nvSpPr>
          <p:cNvPr id="87" name="This is a label"/>
          <p:cNvSpPr txBox="1">
            <a:spLocks noGrp="1"/>
          </p:cNvSpPr>
          <p:nvPr>
            <p:ph type="body" sz="quarter" idx="13"/>
          </p:nvPr>
        </p:nvSpPr>
        <p:spPr>
          <a:xfrm>
            <a:off x="323850" y="270256"/>
            <a:ext cx="1125629" cy="205184"/>
          </a:xfrm>
          <a:prstGeom prst="rect">
            <a:avLst/>
          </a:prstGeom>
        </p:spPr>
        <p:txBody>
          <a:bodyPr wrap="none" lIns="0" tIns="0" rIns="0" bIns="0" anchor="t">
            <a:spAutoFit/>
          </a:bodyPr>
          <a:lstStyle>
            <a:lvl1pPr marL="0" indent="0" algn="l">
              <a:buSzTx/>
              <a:buNone/>
              <a:defRPr sz="2000" spc="-40" baseline="5000"/>
            </a:lvl1pPr>
          </a:lstStyle>
          <a:p>
            <a:r>
              <a:t>This is a label</a:t>
            </a:r>
          </a:p>
        </p:txBody>
      </p:sp>
      <p:sp>
        <p:nvSpPr>
          <p:cNvPr id="88" name="Slide Number"/>
          <p:cNvSpPr txBox="1">
            <a:spLocks noGrp="1"/>
          </p:cNvSpPr>
          <p:nvPr>
            <p:ph type="sldNum" sz="quarter" idx="2"/>
          </p:nvPr>
        </p:nvSpPr>
        <p:spPr>
          <a:xfrm>
            <a:off x="11695252" y="6368009"/>
            <a:ext cx="220524" cy="230683"/>
          </a:xfrm>
          <a:prstGeom prst="rect">
            <a:avLst/>
          </a:prstGeom>
        </p:spPr>
        <p:txBody>
          <a:bodyPr/>
          <a:lstStyle>
            <a:lvl1pPr algn="r">
              <a:defRPr spc="-24">
                <a:latin typeface="+mn-lt"/>
                <a:ea typeface="+mn-ea"/>
                <a:cs typeface="+mn-cs"/>
                <a:sym typeface="Helvetica Neue"/>
              </a:defRPr>
            </a:lvl1pPr>
          </a:lstStyle>
          <a:p>
            <a:fld id="{86CB4B4D-7CA3-9044-876B-883B54F8677D}" type="slidenum">
              <a:t>‹#›</a:t>
            </a:fld>
            <a:endParaRPr/>
          </a:p>
        </p:txBody>
      </p:sp>
    </p:spTree>
    <p:extLst>
      <p:ext uri="{BB962C8B-B14F-4D97-AF65-F5344CB8AC3E}">
        <p14:creationId xmlns:p14="http://schemas.microsoft.com/office/powerpoint/2010/main" val="2680457975"/>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s_2">
    <p:spTree>
      <p:nvGrpSpPr>
        <p:cNvPr id="1" name=""/>
        <p:cNvGrpSpPr/>
        <p:nvPr/>
      </p:nvGrpSpPr>
      <p:grpSpPr>
        <a:xfrm>
          <a:off x="0" y="0"/>
          <a:ext cx="0" cy="0"/>
          <a:chOff x="0" y="0"/>
          <a:chExt cx="0" cy="0"/>
        </a:xfrm>
      </p:grpSpPr>
      <p:pic>
        <p:nvPicPr>
          <p:cNvPr id="13" name="Picture 12" descr="A picture containing light&#10;&#10;Description automatically generated">
            <a:extLst>
              <a:ext uri="{FF2B5EF4-FFF2-40B4-BE49-F238E27FC236}">
                <a16:creationId xmlns:a16="http://schemas.microsoft.com/office/drawing/2014/main" id="{5CBEC7C7-06A4-9341-BB7D-20994125A84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Slide Number Placeholder 3">
            <a:extLst>
              <a:ext uri="{FF2B5EF4-FFF2-40B4-BE49-F238E27FC236}">
                <a16:creationId xmlns:a16="http://schemas.microsoft.com/office/drawing/2014/main" id="{2E490244-2D3B-4441-A427-4982D3380135}"/>
              </a:ext>
            </a:extLst>
          </p:cNvPr>
          <p:cNvSpPr>
            <a:spLocks noGrp="1"/>
          </p:cNvSpPr>
          <p:nvPr>
            <p:ph type="sldNum" sz="quarter" idx="11"/>
          </p:nvPr>
        </p:nvSpPr>
        <p:spPr>
          <a:xfrm>
            <a:off x="11353050" y="6493979"/>
            <a:ext cx="374321" cy="216000"/>
          </a:xfrm>
        </p:spPr>
        <p:txBody>
          <a:bodyPr/>
          <a:lstStyle>
            <a:lvl1pPr>
              <a:defRPr>
                <a:solidFill>
                  <a:schemeClr val="tx1">
                    <a:alpha val="65000"/>
                  </a:schemeClr>
                </a:solidFill>
              </a:defRPr>
            </a:lvl1pPr>
          </a:lstStyle>
          <a:p>
            <a:fld id="{0B1F44A7-4017-4C40-8471-CBB8E1A65F48}" type="slidenum">
              <a:rPr lang="en-US" smtClean="0"/>
              <a:pPr/>
              <a:t>‹#›</a:t>
            </a:fld>
            <a:endParaRPr lang="en-US"/>
          </a:p>
        </p:txBody>
      </p:sp>
      <p:cxnSp>
        <p:nvCxnSpPr>
          <p:cNvPr id="10" name="Straight Connector 9">
            <a:extLst>
              <a:ext uri="{FF2B5EF4-FFF2-40B4-BE49-F238E27FC236}">
                <a16:creationId xmlns:a16="http://schemas.microsoft.com/office/drawing/2014/main" id="{97CCD89B-DA56-B948-8098-C983312DE02B}"/>
              </a:ext>
            </a:extLst>
          </p:cNvPr>
          <p:cNvCxnSpPr>
            <a:cxnSpLocks/>
          </p:cNvCxnSpPr>
          <p:nvPr userDrawn="1"/>
        </p:nvCxnSpPr>
        <p:spPr>
          <a:xfrm>
            <a:off x="1091045" y="6601979"/>
            <a:ext cx="10262005" cy="0"/>
          </a:xfrm>
          <a:prstGeom prst="line">
            <a:avLst/>
          </a:prstGeom>
          <a:ln w="9525">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pic>
        <p:nvPicPr>
          <p:cNvPr id="11" name="Picture 10" descr="A picture containing drawing&#10;&#10;Description automatically generated">
            <a:extLst>
              <a:ext uri="{FF2B5EF4-FFF2-40B4-BE49-F238E27FC236}">
                <a16:creationId xmlns:a16="http://schemas.microsoft.com/office/drawing/2014/main" id="{64A54364-393F-F34E-A33F-61562B88BE5E}"/>
              </a:ext>
            </a:extLst>
          </p:cNvPr>
          <p:cNvPicPr>
            <a:picLocks noChangeAspect="1"/>
          </p:cNvPicPr>
          <p:nvPr userDrawn="1"/>
        </p:nvPicPr>
        <p:blipFill rotWithShape="1">
          <a:blip r:embed="rId3" cstate="screen">
            <a:alphaModFix amt="66000"/>
            <a:extLst>
              <a:ext uri="{28A0092B-C50C-407E-A947-70E740481C1C}">
                <a14:useLocalDpi xmlns:a14="http://schemas.microsoft.com/office/drawing/2010/main"/>
              </a:ext>
            </a:extLst>
          </a:blip>
          <a:srcRect/>
          <a:stretch/>
        </p:blipFill>
        <p:spPr>
          <a:xfrm>
            <a:off x="525236" y="6553141"/>
            <a:ext cx="465124" cy="97676"/>
          </a:xfrm>
          <a:prstGeom prst="rect">
            <a:avLst/>
          </a:prstGeom>
        </p:spPr>
      </p:pic>
      <p:sp>
        <p:nvSpPr>
          <p:cNvPr id="8" name="Title 7">
            <a:extLst>
              <a:ext uri="{FF2B5EF4-FFF2-40B4-BE49-F238E27FC236}">
                <a16:creationId xmlns:a16="http://schemas.microsoft.com/office/drawing/2014/main" id="{E58C7C66-A251-0648-BD61-BB686348F988}"/>
              </a:ext>
            </a:extLst>
          </p:cNvPr>
          <p:cNvSpPr>
            <a:spLocks noGrp="1"/>
          </p:cNvSpPr>
          <p:nvPr>
            <p:ph type="title" hasCustomPrompt="1"/>
          </p:nvPr>
        </p:nvSpPr>
        <p:spPr>
          <a:xfrm>
            <a:off x="6167438" y="1557338"/>
            <a:ext cx="5435025" cy="455080"/>
          </a:xfrm>
        </p:spPr>
        <p:txBody>
          <a:bodyPr/>
          <a:lstStyle>
            <a:lvl1pPr>
              <a:lnSpc>
                <a:spcPct val="100000"/>
              </a:lnSpc>
              <a:defRPr sz="3200" b="1" i="0">
                <a:latin typeface="Verdana" panose="020B0604030504040204" pitchFamily="34" charset="0"/>
              </a:defRPr>
            </a:lvl1pPr>
          </a:lstStyle>
          <a:p>
            <a:r>
              <a:rPr lang="en-US"/>
              <a:t>Click to edit slide title</a:t>
            </a:r>
          </a:p>
        </p:txBody>
      </p:sp>
      <p:sp>
        <p:nvSpPr>
          <p:cNvPr id="12" name="Text Placeholder 10">
            <a:extLst>
              <a:ext uri="{FF2B5EF4-FFF2-40B4-BE49-F238E27FC236}">
                <a16:creationId xmlns:a16="http://schemas.microsoft.com/office/drawing/2014/main" id="{808EAAC4-3DEF-B941-9E6C-27627B3FC9FE}"/>
              </a:ext>
            </a:extLst>
          </p:cNvPr>
          <p:cNvSpPr>
            <a:spLocks noGrp="1"/>
          </p:cNvSpPr>
          <p:nvPr>
            <p:ph type="body" sz="quarter" idx="12" hasCustomPrompt="1"/>
          </p:nvPr>
        </p:nvSpPr>
        <p:spPr>
          <a:xfrm>
            <a:off x="6166864" y="2427291"/>
            <a:ext cx="5435600" cy="2873372"/>
          </a:xfrm>
          <a:prstGeom prst="rect">
            <a:avLst/>
          </a:prstGeom>
        </p:spPr>
        <p:txBody>
          <a:bodyPr>
            <a:normAutofit/>
          </a:bodyPr>
          <a:lstStyle>
            <a:lvl1pPr marL="0" indent="0">
              <a:lnSpc>
                <a:spcPct val="150000"/>
              </a:lnSpc>
              <a:buNone/>
              <a:defRPr sz="1600" b="0" i="0">
                <a:latin typeface="Verdana" panose="020B0604030504040204" pitchFamily="34" charset="0"/>
              </a:defRPr>
            </a:lvl1pPr>
          </a:lstStyle>
          <a:p>
            <a:pPr lvl="0"/>
            <a:r>
              <a:rPr lang="en-US"/>
              <a:t>Click to add text</a:t>
            </a:r>
          </a:p>
        </p:txBody>
      </p:sp>
    </p:spTree>
    <p:extLst>
      <p:ext uri="{BB962C8B-B14F-4D97-AF65-F5344CB8AC3E}">
        <p14:creationId xmlns:p14="http://schemas.microsoft.com/office/powerpoint/2010/main" val="184013389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6.xml"/><Relationship Id="rId18" Type="http://schemas.openxmlformats.org/officeDocument/2006/relationships/slideLayout" Target="../slideLayouts/slideLayout61.xml"/><Relationship Id="rId26" Type="http://schemas.openxmlformats.org/officeDocument/2006/relationships/slideLayout" Target="../slideLayouts/slideLayout69.xml"/><Relationship Id="rId39" Type="http://schemas.openxmlformats.org/officeDocument/2006/relationships/slideLayout" Target="../slideLayouts/slideLayout82.xml"/><Relationship Id="rId21" Type="http://schemas.openxmlformats.org/officeDocument/2006/relationships/slideLayout" Target="../slideLayouts/slideLayout64.xml"/><Relationship Id="rId34" Type="http://schemas.openxmlformats.org/officeDocument/2006/relationships/slideLayout" Target="../slideLayouts/slideLayout77.xml"/><Relationship Id="rId42" Type="http://schemas.openxmlformats.org/officeDocument/2006/relationships/theme" Target="../theme/theme2.xml"/><Relationship Id="rId7" Type="http://schemas.openxmlformats.org/officeDocument/2006/relationships/slideLayout" Target="../slideLayouts/slideLayout50.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0" Type="http://schemas.openxmlformats.org/officeDocument/2006/relationships/slideLayout" Target="../slideLayouts/slideLayout63.xml"/><Relationship Id="rId29" Type="http://schemas.openxmlformats.org/officeDocument/2006/relationships/slideLayout" Target="../slideLayouts/slideLayout72.xml"/><Relationship Id="rId41" Type="http://schemas.openxmlformats.org/officeDocument/2006/relationships/slideLayout" Target="../slideLayouts/slideLayout84.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24" Type="http://schemas.openxmlformats.org/officeDocument/2006/relationships/slideLayout" Target="../slideLayouts/slideLayout67.xml"/><Relationship Id="rId32" Type="http://schemas.openxmlformats.org/officeDocument/2006/relationships/slideLayout" Target="../slideLayouts/slideLayout75.xml"/><Relationship Id="rId37" Type="http://schemas.openxmlformats.org/officeDocument/2006/relationships/slideLayout" Target="../slideLayouts/slideLayout80.xml"/><Relationship Id="rId40" Type="http://schemas.openxmlformats.org/officeDocument/2006/relationships/slideLayout" Target="../slideLayouts/slideLayout83.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23" Type="http://schemas.openxmlformats.org/officeDocument/2006/relationships/slideLayout" Target="../slideLayouts/slideLayout66.xml"/><Relationship Id="rId28" Type="http://schemas.openxmlformats.org/officeDocument/2006/relationships/slideLayout" Target="../slideLayouts/slideLayout71.xml"/><Relationship Id="rId36" Type="http://schemas.openxmlformats.org/officeDocument/2006/relationships/slideLayout" Target="../slideLayouts/slideLayout79.xml"/><Relationship Id="rId10" Type="http://schemas.openxmlformats.org/officeDocument/2006/relationships/slideLayout" Target="../slideLayouts/slideLayout53.xml"/><Relationship Id="rId19" Type="http://schemas.openxmlformats.org/officeDocument/2006/relationships/slideLayout" Target="../slideLayouts/slideLayout62.xml"/><Relationship Id="rId31" Type="http://schemas.openxmlformats.org/officeDocument/2006/relationships/slideLayout" Target="../slideLayouts/slideLayout74.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 Id="rId22" Type="http://schemas.openxmlformats.org/officeDocument/2006/relationships/slideLayout" Target="../slideLayouts/slideLayout65.xml"/><Relationship Id="rId27" Type="http://schemas.openxmlformats.org/officeDocument/2006/relationships/slideLayout" Target="../slideLayouts/slideLayout70.xml"/><Relationship Id="rId30" Type="http://schemas.openxmlformats.org/officeDocument/2006/relationships/slideLayout" Target="../slideLayouts/slideLayout73.xml"/><Relationship Id="rId35" Type="http://schemas.openxmlformats.org/officeDocument/2006/relationships/slideLayout" Target="../slideLayouts/slideLayout78.xml"/><Relationship Id="rId8" Type="http://schemas.openxmlformats.org/officeDocument/2006/relationships/slideLayout" Target="../slideLayouts/slideLayout51.xml"/><Relationship Id="rId3" Type="http://schemas.openxmlformats.org/officeDocument/2006/relationships/slideLayout" Target="../slideLayouts/slideLayout46.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5" Type="http://schemas.openxmlformats.org/officeDocument/2006/relationships/slideLayout" Target="../slideLayouts/slideLayout68.xml"/><Relationship Id="rId33" Type="http://schemas.openxmlformats.org/officeDocument/2006/relationships/slideLayout" Target="../slideLayouts/slideLayout76.xml"/><Relationship Id="rId38"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5051E"/>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95757B4-BE57-5943-8A62-1056C145610E}"/>
              </a:ext>
            </a:extLst>
          </p:cNvPr>
          <p:cNvSpPr>
            <a:spLocks noGrp="1"/>
          </p:cNvSpPr>
          <p:nvPr>
            <p:ph type="title"/>
          </p:nvPr>
        </p:nvSpPr>
        <p:spPr>
          <a:xfrm>
            <a:off x="473373" y="506056"/>
            <a:ext cx="11131252" cy="485838"/>
          </a:xfrm>
          <a:prstGeom prst="rect">
            <a:avLst/>
          </a:prstGeom>
        </p:spPr>
        <p:txBody>
          <a:bodyPr lIns="90000" tIns="46800" rIns="90000" bIns="46800"/>
          <a:lstStyle/>
          <a:p>
            <a:pPr marL="0" lvl="0"/>
            <a:r>
              <a:rPr lang="en-US"/>
              <a:t>Click to edit Master title style</a:t>
            </a:r>
          </a:p>
        </p:txBody>
      </p:sp>
      <p:sp>
        <p:nvSpPr>
          <p:cNvPr id="6" name="Slide Number Placeholder 5">
            <a:extLst>
              <a:ext uri="{FF2B5EF4-FFF2-40B4-BE49-F238E27FC236}">
                <a16:creationId xmlns:a16="http://schemas.microsoft.com/office/drawing/2014/main" id="{5E1BE359-4B23-0F43-9475-8EF2BDB866F8}"/>
              </a:ext>
            </a:extLst>
          </p:cNvPr>
          <p:cNvSpPr>
            <a:spLocks noGrp="1"/>
          </p:cNvSpPr>
          <p:nvPr>
            <p:ph type="sldNum" sz="quarter" idx="4"/>
          </p:nvPr>
        </p:nvSpPr>
        <p:spPr>
          <a:xfrm>
            <a:off x="11269361" y="6356350"/>
            <a:ext cx="458010" cy="365125"/>
          </a:xfrm>
          <a:prstGeom prst="rect">
            <a:avLst/>
          </a:prstGeom>
        </p:spPr>
        <p:txBody>
          <a:bodyPr vert="horz" lIns="91440" tIns="45720" rIns="91440" bIns="45720" rtlCol="0" anchor="ctr"/>
          <a:lstStyle>
            <a:lvl1pPr algn="r">
              <a:defRPr sz="800" b="0" i="0">
                <a:solidFill>
                  <a:schemeClr val="accent2"/>
                </a:solidFill>
                <a:latin typeface="Verdana" panose="020B0604030504040204" pitchFamily="34" charset="0"/>
              </a:defRPr>
            </a:lvl1pPr>
          </a:lstStyle>
          <a:p>
            <a:fld id="{0B1F44A7-4017-4C40-8471-CBB8E1A65F48}" type="slidenum">
              <a:rPr lang="en-US" smtClean="0"/>
              <a:pPr/>
              <a:t>‹#›</a:t>
            </a:fld>
            <a:endParaRPr lang="en-US"/>
          </a:p>
        </p:txBody>
      </p:sp>
      <p:sp>
        <p:nvSpPr>
          <p:cNvPr id="16" name="Text Placeholder 15">
            <a:extLst>
              <a:ext uri="{FF2B5EF4-FFF2-40B4-BE49-F238E27FC236}">
                <a16:creationId xmlns:a16="http://schemas.microsoft.com/office/drawing/2014/main" id="{A8AF3ECF-1ADD-264A-A5A3-3CC154F39D2F}"/>
              </a:ext>
            </a:extLst>
          </p:cNvPr>
          <p:cNvSpPr>
            <a:spLocks noGrp="1"/>
          </p:cNvSpPr>
          <p:nvPr>
            <p:ph type="body" idx="1"/>
          </p:nvPr>
        </p:nvSpPr>
        <p:spPr>
          <a:xfrm>
            <a:off x="473373" y="1461710"/>
            <a:ext cx="11131252" cy="4427645"/>
          </a:xfrm>
          <a:prstGeom prst="rect">
            <a:avLst/>
          </a:prstGeom>
        </p:spPr>
        <p:txBody>
          <a:bodyPr vert="horz" lIns="90000" tIns="46800" rIns="90000" bIns="46800" rtlCol="0">
            <a:normAutofit/>
          </a:bodyPr>
          <a:lstStyle/>
          <a:p>
            <a:pPr lvl="0"/>
            <a:r>
              <a:rPr lang="en-US"/>
              <a:t>Click to edit Master text styles</a:t>
            </a:r>
          </a:p>
          <a:p>
            <a:pPr lvl="0"/>
            <a:r>
              <a:rPr lang="en-US"/>
              <a:t>Second level</a:t>
            </a:r>
          </a:p>
          <a:p>
            <a:pPr lvl="0"/>
            <a:r>
              <a:rPr lang="en-US"/>
              <a:t>Third level</a:t>
            </a:r>
          </a:p>
          <a:p>
            <a:pPr lvl="0"/>
            <a:r>
              <a:rPr lang="en-US"/>
              <a:t>Fourth level</a:t>
            </a:r>
          </a:p>
          <a:p>
            <a:pPr lvl="0"/>
            <a:r>
              <a:rPr lang="en-US"/>
              <a:t>Fifth level</a:t>
            </a:r>
          </a:p>
        </p:txBody>
      </p:sp>
    </p:spTree>
    <p:extLst>
      <p:ext uri="{BB962C8B-B14F-4D97-AF65-F5344CB8AC3E}">
        <p14:creationId xmlns:p14="http://schemas.microsoft.com/office/powerpoint/2010/main" val="3782747528"/>
      </p:ext>
    </p:extLst>
  </p:cSld>
  <p:clrMap bg1="dk1" tx1="lt1" bg2="dk2" tx2="lt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 id="2147483784" r:id="rId13"/>
    <p:sldLayoutId id="2147483785" r:id="rId14"/>
    <p:sldLayoutId id="2147483786" r:id="rId15"/>
    <p:sldLayoutId id="2147483787" r:id="rId16"/>
    <p:sldLayoutId id="2147483788" r:id="rId17"/>
    <p:sldLayoutId id="2147483789" r:id="rId18"/>
    <p:sldLayoutId id="2147483790" r:id="rId19"/>
    <p:sldLayoutId id="2147483791" r:id="rId20"/>
    <p:sldLayoutId id="2147483792" r:id="rId21"/>
    <p:sldLayoutId id="2147483793" r:id="rId22"/>
    <p:sldLayoutId id="2147483794" r:id="rId23"/>
    <p:sldLayoutId id="2147483795" r:id="rId24"/>
    <p:sldLayoutId id="2147483796" r:id="rId25"/>
    <p:sldLayoutId id="2147483797" r:id="rId26"/>
    <p:sldLayoutId id="2147483798" r:id="rId27"/>
    <p:sldLayoutId id="2147483799" r:id="rId28"/>
    <p:sldLayoutId id="2147483800" r:id="rId29"/>
    <p:sldLayoutId id="2147483801" r:id="rId30"/>
    <p:sldLayoutId id="2147483802" r:id="rId31"/>
    <p:sldLayoutId id="2147483803" r:id="rId32"/>
    <p:sldLayoutId id="2147483804" r:id="rId33"/>
    <p:sldLayoutId id="2147483805" r:id="rId34"/>
    <p:sldLayoutId id="2147483806" r:id="rId35"/>
    <p:sldLayoutId id="2147483807" r:id="rId36"/>
    <p:sldLayoutId id="2147483808" r:id="rId37"/>
    <p:sldLayoutId id="2147483809" r:id="rId38"/>
    <p:sldLayoutId id="2147483810" r:id="rId39"/>
    <p:sldLayoutId id="2147483882" r:id="rId40"/>
    <p:sldLayoutId id="2147483884" r:id="rId41"/>
    <p:sldLayoutId id="2147483887" r:id="rId42"/>
    <p:sldLayoutId id="2147483888" r:id="rId43"/>
  </p:sldLayoutIdLst>
  <p:hf hdr="0" ftr="0" dt="0"/>
  <p:txStyles>
    <p:titleStyle>
      <a:lvl1pPr algn="l" defTabSz="914400" rtl="0" eaLnBrk="1" latinLnBrk="0" hangingPunct="1">
        <a:lnSpc>
          <a:spcPct val="100000"/>
        </a:lnSpc>
        <a:spcBef>
          <a:spcPct val="0"/>
        </a:spcBef>
        <a:buNone/>
        <a:defRPr lang="en-US" sz="2400" b="1" i="0" kern="1200" dirty="0" smtClean="0">
          <a:solidFill>
            <a:schemeClr val="tx1"/>
          </a:solidFill>
          <a:latin typeface="Verdana" panose="020B0604030504040204" pitchFamily="34" charset="0"/>
          <a:ea typeface="+mj-ea"/>
          <a:cs typeface="+mj-cs"/>
        </a:defRPr>
      </a:lvl1pPr>
    </p:titleStyle>
    <p:bodyStyle>
      <a:lvl1pPr marL="285750" indent="-285750" algn="l" defTabSz="914400" rtl="0" eaLnBrk="1" latinLnBrk="0" hangingPunct="1">
        <a:lnSpc>
          <a:spcPct val="100000"/>
        </a:lnSpc>
        <a:spcBef>
          <a:spcPts val="0"/>
        </a:spcBef>
        <a:spcAft>
          <a:spcPts val="1200"/>
        </a:spcAft>
        <a:buFont typeface="Arial" panose="020B0604020202020204" pitchFamily="34" charset="0"/>
        <a:buChar char="•"/>
        <a:defRPr lang="en-US" sz="1400" b="0" i="0" kern="1200" smtClean="0">
          <a:solidFill>
            <a:schemeClr val="tx1"/>
          </a:solidFill>
          <a:latin typeface="Verdana" panose="020B060403050404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lang="en-US" sz="1400" b="0" i="0" kern="1200" dirty="0" smtClean="0">
          <a:solidFill>
            <a:schemeClr val="tx1"/>
          </a:solidFill>
          <a:latin typeface="Halcom Book Italic" pitchFamily="2" charset="77"/>
          <a:ea typeface="+mn-ea"/>
          <a:cs typeface="+mn-cs"/>
        </a:defRPr>
      </a:lvl2pPr>
      <a:lvl3pPr marL="457200" indent="0" algn="l" defTabSz="914400" rtl="0" eaLnBrk="1" latinLnBrk="0" hangingPunct="1">
        <a:lnSpc>
          <a:spcPct val="90000"/>
        </a:lnSpc>
        <a:spcBef>
          <a:spcPts val="500"/>
        </a:spcBef>
        <a:buFont typeface="Arial" panose="020B0604020202020204" pitchFamily="34" charset="0"/>
        <a:buNone/>
        <a:defRPr lang="en-US" sz="2000" kern="1200" smtClean="0">
          <a:solidFill>
            <a:schemeClr val="tx1"/>
          </a:solidFill>
          <a:latin typeface="+mn-lt"/>
          <a:ea typeface="+mn-ea"/>
          <a:cs typeface="+mn-cs"/>
        </a:defRPr>
      </a:lvl3pPr>
      <a:lvl4pPr marL="457200" indent="0" algn="l" defTabSz="914400" rtl="0" eaLnBrk="1" latinLnBrk="0" hangingPunct="1">
        <a:lnSpc>
          <a:spcPct val="90000"/>
        </a:lnSpc>
        <a:spcBef>
          <a:spcPts val="500"/>
        </a:spcBef>
        <a:buFont typeface="Arial" panose="020B0604020202020204" pitchFamily="34" charset="0"/>
        <a:buNone/>
        <a:defRPr lang="en-US" sz="1800" kern="1200" smtClean="0">
          <a:solidFill>
            <a:schemeClr val="tx1"/>
          </a:solidFill>
          <a:latin typeface="+mn-lt"/>
          <a:ea typeface="+mn-ea"/>
          <a:cs typeface="+mn-cs"/>
        </a:defRPr>
      </a:lvl4pPr>
      <a:lvl5pPr marL="457200" indent="0" algn="l" defTabSz="914400" rtl="0" eaLnBrk="1" latinLnBrk="0" hangingPunct="1">
        <a:lnSpc>
          <a:spcPct val="90000"/>
        </a:lnSpc>
        <a:spcBef>
          <a:spcPts val="500"/>
        </a:spcBef>
        <a:buFont typeface="Arial" panose="020B0604020202020204" pitchFamily="34" charset="0"/>
        <a:buNone/>
        <a:defRPr lang="en-US" sz="1800" kern="120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347">
          <p15:clr>
            <a:srgbClr val="F26B43"/>
          </p15:clr>
        </p15:guide>
        <p15:guide id="4" pos="7310">
          <p15:clr>
            <a:srgbClr val="F26B43"/>
          </p15:clr>
        </p15:guide>
        <p15:guide id="5" pos="1141">
          <p15:clr>
            <a:srgbClr val="F26B43"/>
          </p15:clr>
        </p15:guide>
        <p15:guide id="6" pos="1232">
          <p15:clr>
            <a:srgbClr val="F26B43"/>
          </p15:clr>
        </p15:guide>
        <p15:guide id="7" pos="2116">
          <p15:clr>
            <a:srgbClr val="F26B43"/>
          </p15:clr>
        </p15:guide>
        <p15:guide id="8" pos="2026">
          <p15:clr>
            <a:srgbClr val="F26B43"/>
          </p15:clr>
        </p15:guide>
        <p15:guide id="9" pos="2910">
          <p15:clr>
            <a:srgbClr val="F26B43"/>
          </p15:clr>
        </p15:guide>
        <p15:guide id="10" pos="3001">
          <p15:clr>
            <a:srgbClr val="F26B43"/>
          </p15:clr>
        </p15:guide>
        <p15:guide id="11" pos="3795">
          <p15:clr>
            <a:srgbClr val="F26B43"/>
          </p15:clr>
        </p15:guide>
        <p15:guide id="12" pos="3885">
          <p15:clr>
            <a:srgbClr val="F26B43"/>
          </p15:clr>
        </p15:guide>
        <p15:guide id="13" pos="4679">
          <p15:clr>
            <a:srgbClr val="F26B43"/>
          </p15:clr>
        </p15:guide>
        <p15:guide id="14" pos="4747">
          <p15:clr>
            <a:srgbClr val="F26B43"/>
          </p15:clr>
        </p15:guide>
        <p15:guide id="15" pos="5541">
          <p15:clr>
            <a:srgbClr val="F26B43"/>
          </p15:clr>
        </p15:guide>
        <p15:guide id="16" pos="5632">
          <p15:clr>
            <a:srgbClr val="F26B43"/>
          </p15:clr>
        </p15:guide>
        <p15:guide id="17" pos="6425">
          <p15:clr>
            <a:srgbClr val="F26B43"/>
          </p15:clr>
        </p15:guide>
        <p15:guide id="18" pos="6516">
          <p15:clr>
            <a:srgbClr val="F26B43"/>
          </p15:clr>
        </p15:guide>
        <p15:guide id="19" orient="horz" pos="368">
          <p15:clr>
            <a:srgbClr val="F26B43"/>
          </p15:clr>
        </p15:guide>
        <p15:guide id="20" orient="horz" pos="890">
          <p15:clr>
            <a:srgbClr val="F26B43"/>
          </p15:clr>
        </p15:guide>
        <p15:guide id="21" orient="horz" pos="981">
          <p15:clr>
            <a:srgbClr val="F26B43"/>
          </p15:clr>
        </p15:guide>
        <p15:guide id="22" orient="horz" pos="1502">
          <p15:clr>
            <a:srgbClr val="F26B43"/>
          </p15:clr>
        </p15:guide>
        <p15:guide id="23" orient="horz" pos="1593">
          <p15:clr>
            <a:srgbClr val="F26B43"/>
          </p15:clr>
        </p15:guide>
        <p15:guide id="24" orient="horz" pos="2115">
          <p15:clr>
            <a:srgbClr val="F26B43"/>
          </p15:clr>
        </p15:guide>
        <p15:guide id="25" orient="horz" pos="2205">
          <p15:clr>
            <a:srgbClr val="F26B43"/>
          </p15:clr>
        </p15:guide>
        <p15:guide id="26" orient="horz" pos="2727">
          <p15:clr>
            <a:srgbClr val="F26B43"/>
          </p15:clr>
        </p15:guide>
        <p15:guide id="27" orient="horz" pos="2818">
          <p15:clr>
            <a:srgbClr val="F26B43"/>
          </p15:clr>
        </p15:guide>
        <p15:guide id="28" orient="horz" pos="3339">
          <p15:clr>
            <a:srgbClr val="F26B43"/>
          </p15:clr>
        </p15:guide>
        <p15:guide id="29" orient="horz" pos="3430">
          <p15:clr>
            <a:srgbClr val="F26B43"/>
          </p15:clr>
        </p15:guide>
        <p15:guide id="30" orient="horz" pos="3974">
          <p15:clr>
            <a:srgbClr val="F26B43"/>
          </p15:clr>
        </p15:guide>
        <p15:guide id="31" pos="756">
          <p15:clr>
            <a:srgbClr val="F26B43"/>
          </p15:clr>
        </p15:guide>
        <p15:guide id="32" pos="6947">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95757B4-BE57-5943-8A62-1056C145610E}"/>
              </a:ext>
            </a:extLst>
          </p:cNvPr>
          <p:cNvSpPr>
            <a:spLocks noGrp="1"/>
          </p:cNvSpPr>
          <p:nvPr>
            <p:ph type="title"/>
          </p:nvPr>
        </p:nvSpPr>
        <p:spPr>
          <a:xfrm>
            <a:off x="473373" y="506056"/>
            <a:ext cx="11131252" cy="485838"/>
          </a:xfrm>
          <a:prstGeom prst="rect">
            <a:avLst/>
          </a:prstGeom>
        </p:spPr>
        <p:txBody>
          <a:bodyPr lIns="90000" tIns="46800" rIns="90000" bIns="46800"/>
          <a:lstStyle/>
          <a:p>
            <a:pPr marL="0" lvl="0"/>
            <a:r>
              <a:rPr lang="en-US"/>
              <a:t>Click to edit Master title style</a:t>
            </a:r>
          </a:p>
        </p:txBody>
      </p:sp>
      <p:sp>
        <p:nvSpPr>
          <p:cNvPr id="6" name="Slide Number Placeholder 5">
            <a:extLst>
              <a:ext uri="{FF2B5EF4-FFF2-40B4-BE49-F238E27FC236}">
                <a16:creationId xmlns:a16="http://schemas.microsoft.com/office/drawing/2014/main" id="{5E1BE359-4B23-0F43-9475-8EF2BDB866F8}"/>
              </a:ext>
            </a:extLst>
          </p:cNvPr>
          <p:cNvSpPr>
            <a:spLocks noGrp="1"/>
          </p:cNvSpPr>
          <p:nvPr>
            <p:ph type="sldNum" sz="quarter" idx="4"/>
          </p:nvPr>
        </p:nvSpPr>
        <p:spPr>
          <a:xfrm>
            <a:off x="11269361" y="6356350"/>
            <a:ext cx="458010" cy="365125"/>
          </a:xfrm>
          <a:prstGeom prst="rect">
            <a:avLst/>
          </a:prstGeom>
        </p:spPr>
        <p:txBody>
          <a:bodyPr vert="horz" lIns="91440" tIns="45720" rIns="91440" bIns="45720" rtlCol="0" anchor="ctr"/>
          <a:lstStyle>
            <a:lvl1pPr algn="r">
              <a:defRPr sz="800" b="0" i="0">
                <a:solidFill>
                  <a:schemeClr val="accent2"/>
                </a:solidFill>
                <a:latin typeface="Verdana" panose="020B0604030504040204" pitchFamily="34" charset="0"/>
              </a:defRPr>
            </a:lvl1pPr>
          </a:lstStyle>
          <a:p>
            <a:fld id="{0B1F44A7-4017-4C40-8471-CBB8E1A65F48}" type="slidenum">
              <a:rPr lang="en-US" smtClean="0"/>
              <a:pPr/>
              <a:t>‹#›</a:t>
            </a:fld>
            <a:endParaRPr lang="en-US"/>
          </a:p>
        </p:txBody>
      </p:sp>
      <p:sp>
        <p:nvSpPr>
          <p:cNvPr id="16" name="Text Placeholder 15">
            <a:extLst>
              <a:ext uri="{FF2B5EF4-FFF2-40B4-BE49-F238E27FC236}">
                <a16:creationId xmlns:a16="http://schemas.microsoft.com/office/drawing/2014/main" id="{A8AF3ECF-1ADD-264A-A5A3-3CC154F39D2F}"/>
              </a:ext>
            </a:extLst>
          </p:cNvPr>
          <p:cNvSpPr>
            <a:spLocks noGrp="1"/>
          </p:cNvSpPr>
          <p:nvPr>
            <p:ph type="body" idx="1"/>
          </p:nvPr>
        </p:nvSpPr>
        <p:spPr>
          <a:xfrm>
            <a:off x="473373" y="1461710"/>
            <a:ext cx="11131252" cy="4427645"/>
          </a:xfrm>
          <a:prstGeom prst="rect">
            <a:avLst/>
          </a:prstGeom>
        </p:spPr>
        <p:txBody>
          <a:bodyPr vert="horz" lIns="90000" tIns="46800" rIns="90000" bIns="46800" rtlCol="0">
            <a:normAutofit/>
          </a:bodyPr>
          <a:lstStyle/>
          <a:p>
            <a:pPr lvl="0"/>
            <a:r>
              <a:rPr lang="en-US"/>
              <a:t>Click to edit Master text styles</a:t>
            </a:r>
          </a:p>
          <a:p>
            <a:pPr lvl="0"/>
            <a:r>
              <a:rPr lang="en-US"/>
              <a:t>Second level</a:t>
            </a:r>
          </a:p>
          <a:p>
            <a:pPr lvl="0"/>
            <a:r>
              <a:rPr lang="en-US"/>
              <a:t>Third level</a:t>
            </a:r>
          </a:p>
          <a:p>
            <a:pPr lvl="0"/>
            <a:r>
              <a:rPr lang="en-US"/>
              <a:t>Fourth level</a:t>
            </a:r>
          </a:p>
          <a:p>
            <a:pPr lvl="0"/>
            <a:r>
              <a:rPr lang="en-US"/>
              <a:t>Fifth level</a:t>
            </a:r>
          </a:p>
        </p:txBody>
      </p:sp>
    </p:spTree>
    <p:extLst>
      <p:ext uri="{BB962C8B-B14F-4D97-AF65-F5344CB8AC3E}">
        <p14:creationId xmlns:p14="http://schemas.microsoft.com/office/powerpoint/2010/main" val="1902552253"/>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8" r:id="rId7"/>
    <p:sldLayoutId id="2147483839" r:id="rId8"/>
    <p:sldLayoutId id="2147483840" r:id="rId9"/>
    <p:sldLayoutId id="2147483841" r:id="rId10"/>
    <p:sldLayoutId id="2147483842" r:id="rId11"/>
    <p:sldLayoutId id="2147483843" r:id="rId12"/>
    <p:sldLayoutId id="2147483844" r:id="rId13"/>
    <p:sldLayoutId id="2147483845" r:id="rId14"/>
    <p:sldLayoutId id="2147483846" r:id="rId15"/>
    <p:sldLayoutId id="2147483847" r:id="rId16"/>
    <p:sldLayoutId id="2147483848" r:id="rId17"/>
    <p:sldLayoutId id="2147483849" r:id="rId18"/>
    <p:sldLayoutId id="2147483850" r:id="rId19"/>
    <p:sldLayoutId id="2147483851" r:id="rId20"/>
    <p:sldLayoutId id="2147483852" r:id="rId21"/>
    <p:sldLayoutId id="2147483853" r:id="rId22"/>
    <p:sldLayoutId id="2147483854" r:id="rId23"/>
    <p:sldLayoutId id="2147483858" r:id="rId24"/>
    <p:sldLayoutId id="2147483859" r:id="rId25"/>
    <p:sldLayoutId id="2147483860" r:id="rId26"/>
    <p:sldLayoutId id="2147483861" r:id="rId27"/>
    <p:sldLayoutId id="2147483862" r:id="rId28"/>
    <p:sldLayoutId id="2147483863" r:id="rId29"/>
    <p:sldLayoutId id="2147483864" r:id="rId30"/>
    <p:sldLayoutId id="2147483865" r:id="rId31"/>
    <p:sldLayoutId id="2147483866" r:id="rId32"/>
    <p:sldLayoutId id="2147483867" r:id="rId33"/>
    <p:sldLayoutId id="2147483868" r:id="rId34"/>
    <p:sldLayoutId id="2147483869" r:id="rId35"/>
    <p:sldLayoutId id="2147483870" r:id="rId36"/>
    <p:sldLayoutId id="2147483871" r:id="rId37"/>
    <p:sldLayoutId id="2147483872" r:id="rId38"/>
    <p:sldLayoutId id="2147483879" r:id="rId39"/>
    <p:sldLayoutId id="2147483886" r:id="rId40"/>
    <p:sldLayoutId id="2147483889" r:id="rId41"/>
  </p:sldLayoutIdLst>
  <p:hf hdr="0" ftr="0" dt="0"/>
  <p:txStyles>
    <p:titleStyle>
      <a:lvl1pPr algn="l" defTabSz="914400" rtl="0" eaLnBrk="1" latinLnBrk="0" hangingPunct="1">
        <a:lnSpc>
          <a:spcPct val="100000"/>
        </a:lnSpc>
        <a:spcBef>
          <a:spcPct val="0"/>
        </a:spcBef>
        <a:buNone/>
        <a:defRPr lang="en-US" sz="2400" b="1" i="0" kern="1200" dirty="0" smtClean="0">
          <a:solidFill>
            <a:schemeClr val="tx2"/>
          </a:solidFill>
          <a:latin typeface="Verdana" panose="020B0604030504040204" pitchFamily="34" charset="0"/>
          <a:ea typeface="+mj-ea"/>
          <a:cs typeface="+mj-cs"/>
        </a:defRPr>
      </a:lvl1pPr>
    </p:titleStyle>
    <p:bodyStyle>
      <a:lvl1pPr marL="285750" indent="-285750" algn="l" defTabSz="914400" rtl="0" eaLnBrk="1" latinLnBrk="0" hangingPunct="1">
        <a:lnSpc>
          <a:spcPct val="100000"/>
        </a:lnSpc>
        <a:spcBef>
          <a:spcPts val="0"/>
        </a:spcBef>
        <a:spcAft>
          <a:spcPts val="1200"/>
        </a:spcAft>
        <a:buFont typeface="Arial" panose="020B0604020202020204" pitchFamily="34" charset="0"/>
        <a:buChar char="•"/>
        <a:defRPr lang="en-US" sz="1400" b="0" i="0" kern="1200" smtClean="0">
          <a:solidFill>
            <a:schemeClr val="tx2"/>
          </a:solidFill>
          <a:latin typeface="Verdana" panose="020B060403050404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lang="en-US" sz="1400" b="0" i="0" kern="1200" dirty="0" smtClean="0">
          <a:solidFill>
            <a:schemeClr val="tx1"/>
          </a:solidFill>
          <a:latin typeface="Halcom Book Italic" pitchFamily="2" charset="77"/>
          <a:ea typeface="+mn-ea"/>
          <a:cs typeface="+mn-cs"/>
        </a:defRPr>
      </a:lvl2pPr>
      <a:lvl3pPr marL="457200" indent="0" algn="l" defTabSz="914400" rtl="0" eaLnBrk="1" latinLnBrk="0" hangingPunct="1">
        <a:lnSpc>
          <a:spcPct val="90000"/>
        </a:lnSpc>
        <a:spcBef>
          <a:spcPts val="500"/>
        </a:spcBef>
        <a:buFont typeface="Arial" panose="020B0604020202020204" pitchFamily="34" charset="0"/>
        <a:buNone/>
        <a:defRPr lang="en-US" sz="2000" kern="1200" smtClean="0">
          <a:solidFill>
            <a:schemeClr val="tx1"/>
          </a:solidFill>
          <a:latin typeface="+mn-lt"/>
          <a:ea typeface="+mn-ea"/>
          <a:cs typeface="+mn-cs"/>
        </a:defRPr>
      </a:lvl3pPr>
      <a:lvl4pPr marL="457200" indent="0" algn="l" defTabSz="914400" rtl="0" eaLnBrk="1" latinLnBrk="0" hangingPunct="1">
        <a:lnSpc>
          <a:spcPct val="90000"/>
        </a:lnSpc>
        <a:spcBef>
          <a:spcPts val="500"/>
        </a:spcBef>
        <a:buFont typeface="Arial" panose="020B0604020202020204" pitchFamily="34" charset="0"/>
        <a:buNone/>
        <a:defRPr lang="en-US" sz="1800" kern="1200" smtClean="0">
          <a:solidFill>
            <a:schemeClr val="tx1"/>
          </a:solidFill>
          <a:latin typeface="+mn-lt"/>
          <a:ea typeface="+mn-ea"/>
          <a:cs typeface="+mn-cs"/>
        </a:defRPr>
      </a:lvl4pPr>
      <a:lvl5pPr marL="457200" indent="0" algn="l" defTabSz="914400" rtl="0" eaLnBrk="1" latinLnBrk="0" hangingPunct="1">
        <a:lnSpc>
          <a:spcPct val="90000"/>
        </a:lnSpc>
        <a:spcBef>
          <a:spcPts val="500"/>
        </a:spcBef>
        <a:buFont typeface="Arial" panose="020B0604020202020204" pitchFamily="34" charset="0"/>
        <a:buNone/>
        <a:defRPr lang="en-US" sz="1800" kern="120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347">
          <p15:clr>
            <a:srgbClr val="F26B43"/>
          </p15:clr>
        </p15:guide>
        <p15:guide id="4" pos="7310">
          <p15:clr>
            <a:srgbClr val="F26B43"/>
          </p15:clr>
        </p15:guide>
        <p15:guide id="5" pos="1141">
          <p15:clr>
            <a:srgbClr val="F26B43"/>
          </p15:clr>
        </p15:guide>
        <p15:guide id="6" pos="1232">
          <p15:clr>
            <a:srgbClr val="F26B43"/>
          </p15:clr>
        </p15:guide>
        <p15:guide id="7" pos="2116">
          <p15:clr>
            <a:srgbClr val="F26B43"/>
          </p15:clr>
        </p15:guide>
        <p15:guide id="8" pos="2026">
          <p15:clr>
            <a:srgbClr val="F26B43"/>
          </p15:clr>
        </p15:guide>
        <p15:guide id="9" pos="2910">
          <p15:clr>
            <a:srgbClr val="F26B43"/>
          </p15:clr>
        </p15:guide>
        <p15:guide id="10" pos="3001">
          <p15:clr>
            <a:srgbClr val="F26B43"/>
          </p15:clr>
        </p15:guide>
        <p15:guide id="11" pos="3795">
          <p15:clr>
            <a:srgbClr val="F26B43"/>
          </p15:clr>
        </p15:guide>
        <p15:guide id="12" pos="3885">
          <p15:clr>
            <a:srgbClr val="F26B43"/>
          </p15:clr>
        </p15:guide>
        <p15:guide id="13" pos="4679">
          <p15:clr>
            <a:srgbClr val="F26B43"/>
          </p15:clr>
        </p15:guide>
        <p15:guide id="14" pos="4747">
          <p15:clr>
            <a:srgbClr val="F26B43"/>
          </p15:clr>
        </p15:guide>
        <p15:guide id="15" pos="5541">
          <p15:clr>
            <a:srgbClr val="F26B43"/>
          </p15:clr>
        </p15:guide>
        <p15:guide id="16" pos="5632">
          <p15:clr>
            <a:srgbClr val="F26B43"/>
          </p15:clr>
        </p15:guide>
        <p15:guide id="17" pos="6425">
          <p15:clr>
            <a:srgbClr val="F26B43"/>
          </p15:clr>
        </p15:guide>
        <p15:guide id="18" pos="6516">
          <p15:clr>
            <a:srgbClr val="F26B43"/>
          </p15:clr>
        </p15:guide>
        <p15:guide id="19" orient="horz" pos="368">
          <p15:clr>
            <a:srgbClr val="F26B43"/>
          </p15:clr>
        </p15:guide>
        <p15:guide id="20" orient="horz" pos="890">
          <p15:clr>
            <a:srgbClr val="F26B43"/>
          </p15:clr>
        </p15:guide>
        <p15:guide id="21" orient="horz" pos="981">
          <p15:clr>
            <a:srgbClr val="F26B43"/>
          </p15:clr>
        </p15:guide>
        <p15:guide id="22" orient="horz" pos="1502">
          <p15:clr>
            <a:srgbClr val="F26B43"/>
          </p15:clr>
        </p15:guide>
        <p15:guide id="23" orient="horz" pos="1593">
          <p15:clr>
            <a:srgbClr val="F26B43"/>
          </p15:clr>
        </p15:guide>
        <p15:guide id="24" orient="horz" pos="2115">
          <p15:clr>
            <a:srgbClr val="F26B43"/>
          </p15:clr>
        </p15:guide>
        <p15:guide id="25" orient="horz" pos="2205">
          <p15:clr>
            <a:srgbClr val="F26B43"/>
          </p15:clr>
        </p15:guide>
        <p15:guide id="26" orient="horz" pos="2727">
          <p15:clr>
            <a:srgbClr val="F26B43"/>
          </p15:clr>
        </p15:guide>
        <p15:guide id="27" orient="horz" pos="2818">
          <p15:clr>
            <a:srgbClr val="F26B43"/>
          </p15:clr>
        </p15:guide>
        <p15:guide id="28" orient="horz" pos="3339">
          <p15:clr>
            <a:srgbClr val="F26B43"/>
          </p15:clr>
        </p15:guide>
        <p15:guide id="29" orient="horz" pos="3430">
          <p15:clr>
            <a:srgbClr val="F26B43"/>
          </p15:clr>
        </p15:guide>
        <p15:guide id="30" orient="horz" pos="3974">
          <p15:clr>
            <a:srgbClr val="F26B43"/>
          </p15:clr>
        </p15:guide>
        <p15:guide id="31" pos="756">
          <p15:clr>
            <a:srgbClr val="F26B43"/>
          </p15:clr>
        </p15:guide>
        <p15:guide id="32" pos="694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84.xml"/></Relationships>
</file>

<file path=ppt/slides/_rels/slide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84.xml"/><Relationship Id="rId5" Type="http://schemas.openxmlformats.org/officeDocument/2006/relationships/image" Target="../media/image59.png"/><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1.png"/><Relationship Id="rId4" Type="http://schemas.openxmlformats.org/officeDocument/2006/relationships/image" Target="../media/image60.png"/></Relationships>
</file>

<file path=ppt/slides/_rels/slide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2.png"/><Relationship Id="rId1" Type="http://schemas.openxmlformats.org/officeDocument/2006/relationships/slideLayout" Target="../slideLayouts/slideLayout64.xml"/><Relationship Id="rId4" Type="http://schemas.openxmlformats.org/officeDocument/2006/relationships/hyperlink" Target="http://www.nenutoggsunukeur.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2E82D"/>
        </a:solidFill>
        <a:effectLst/>
      </p:bgPr>
    </p:bg>
    <p:spTree>
      <p:nvGrpSpPr>
        <p:cNvPr id="1" name=""/>
        <p:cNvGrpSpPr/>
        <p:nvPr/>
      </p:nvGrpSpPr>
      <p:grpSpPr>
        <a:xfrm>
          <a:off x="0" y="0"/>
          <a:ext cx="0" cy="0"/>
          <a:chOff x="0" y="0"/>
          <a:chExt cx="0" cy="0"/>
        </a:xfrm>
      </p:grpSpPr>
      <p:sp>
        <p:nvSpPr>
          <p:cNvPr id="764"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a:solidFill>
                  <a:srgbClr val="FFFFFF"/>
                </a:solidFill>
              </a:defRPr>
            </a:lvl1pPr>
          </a:lstStyle>
          <a:p>
            <a:fld id="{86CB4B4D-7CA3-9044-876B-883B54F8677D}" type="slidenum">
              <a:rPr/>
              <a:t>1</a:t>
            </a:fld>
            <a:endParaRPr/>
          </a:p>
        </p:txBody>
      </p:sp>
      <p:pic>
        <p:nvPicPr>
          <p:cNvPr id="765" name="Isobar_White.png" descr="Isobar_White.png"/>
          <p:cNvPicPr>
            <a:picLocks noChangeAspect="1"/>
          </p:cNvPicPr>
          <p:nvPr/>
        </p:nvPicPr>
        <p:blipFill>
          <a:blip r:embed="rId2"/>
          <a:stretch>
            <a:fillRect/>
          </a:stretch>
        </p:blipFill>
        <p:spPr>
          <a:xfrm>
            <a:off x="332212" y="6382977"/>
            <a:ext cx="559412" cy="162364"/>
          </a:xfrm>
          <a:prstGeom prst="rect">
            <a:avLst/>
          </a:prstGeom>
          <a:ln w="12700">
            <a:miter lim="400000"/>
          </a:ln>
        </p:spPr>
      </p:pic>
      <p:sp>
        <p:nvSpPr>
          <p:cNvPr id="767" name="A decade long partnership that’s allowed us to design and build an…"/>
          <p:cNvSpPr txBox="1"/>
          <p:nvPr/>
        </p:nvSpPr>
        <p:spPr>
          <a:xfrm>
            <a:off x="1270000" y="3597175"/>
            <a:ext cx="5222764" cy="76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defRPr sz="5000" spc="-150" baseline="0">
                <a:solidFill>
                  <a:srgbClr val="FFFFFF"/>
                </a:solidFill>
              </a:defRPr>
            </a:pPr>
            <a:r>
              <a:rPr lang="fr-FR" sz="2500" dirty="0">
                <a:solidFill>
                  <a:srgbClr val="EB0303"/>
                </a:solidFill>
              </a:rPr>
              <a:t>Support </a:t>
            </a:r>
            <a:r>
              <a:rPr lang="fr-FR" sz="2500" dirty="0" err="1">
                <a:solidFill>
                  <a:srgbClr val="EB0303"/>
                </a:solidFill>
              </a:rPr>
              <a:t>senegalese</a:t>
            </a:r>
            <a:r>
              <a:rPr lang="fr-FR" sz="2500" dirty="0">
                <a:solidFill>
                  <a:srgbClr val="EB0303"/>
                </a:solidFill>
              </a:rPr>
              <a:t> </a:t>
            </a:r>
            <a:r>
              <a:rPr lang="fr-FR" sz="2500" dirty="0" err="1">
                <a:solidFill>
                  <a:srgbClr val="EB0303"/>
                </a:solidFill>
              </a:rPr>
              <a:t>women</a:t>
            </a:r>
            <a:r>
              <a:rPr lang="fr-FR" sz="2500" dirty="0">
                <a:solidFill>
                  <a:srgbClr val="EB0303"/>
                </a:solidFill>
              </a:rPr>
              <a:t> </a:t>
            </a:r>
            <a:r>
              <a:rPr lang="fr-FR" sz="2500" dirty="0" err="1">
                <a:solidFill>
                  <a:srgbClr val="EB0303"/>
                </a:solidFill>
              </a:rPr>
              <a:t>during</a:t>
            </a:r>
            <a:r>
              <a:rPr lang="fr-FR" sz="2500" dirty="0">
                <a:solidFill>
                  <a:srgbClr val="EB0303"/>
                </a:solidFill>
              </a:rPr>
              <a:t> the Ramadan </a:t>
            </a:r>
            <a:r>
              <a:rPr lang="fr-FR" sz="2500" dirty="0" err="1">
                <a:solidFill>
                  <a:srgbClr val="EB0303"/>
                </a:solidFill>
              </a:rPr>
              <a:t>with</a:t>
            </a:r>
            <a:r>
              <a:rPr lang="fr-FR" sz="2500" dirty="0">
                <a:solidFill>
                  <a:srgbClr val="EB0303"/>
                </a:solidFill>
              </a:rPr>
              <a:t> </a:t>
            </a:r>
            <a:r>
              <a:rPr lang="fr-FR" sz="2500" dirty="0" err="1">
                <a:solidFill>
                  <a:srgbClr val="EB0303"/>
                </a:solidFill>
              </a:rPr>
              <a:t>easy</a:t>
            </a:r>
            <a:r>
              <a:rPr lang="fr-FR" sz="2500" dirty="0">
                <a:solidFill>
                  <a:srgbClr val="EB0303"/>
                </a:solidFill>
              </a:rPr>
              <a:t> and </a:t>
            </a:r>
            <a:r>
              <a:rPr lang="fr-FR" sz="2500" dirty="0" err="1">
                <a:solidFill>
                  <a:srgbClr val="EB0303"/>
                </a:solidFill>
              </a:rPr>
              <a:t>yummy</a:t>
            </a:r>
            <a:r>
              <a:rPr lang="fr-FR" sz="2500" dirty="0">
                <a:solidFill>
                  <a:srgbClr val="EB0303"/>
                </a:solidFill>
              </a:rPr>
              <a:t> </a:t>
            </a:r>
            <a:r>
              <a:rPr lang="fr-FR" sz="2500" dirty="0" err="1">
                <a:solidFill>
                  <a:srgbClr val="EB0303"/>
                </a:solidFill>
              </a:rPr>
              <a:t>recipes</a:t>
            </a:r>
            <a:endParaRPr lang="fr-FR" sz="2500" dirty="0">
              <a:solidFill>
                <a:srgbClr val="EB0303"/>
              </a:solidFill>
            </a:endParaRPr>
          </a:p>
        </p:txBody>
      </p:sp>
      <p:sp>
        <p:nvSpPr>
          <p:cNvPr id="770" name="Jetstar"/>
          <p:cNvSpPr txBox="1"/>
          <p:nvPr/>
        </p:nvSpPr>
        <p:spPr>
          <a:xfrm>
            <a:off x="1270000" y="2531635"/>
            <a:ext cx="5222764" cy="8617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11200" spc="-336" baseline="0">
                <a:solidFill>
                  <a:srgbClr val="FFFFFF"/>
                </a:solidFill>
              </a:defRPr>
            </a:lvl1pPr>
          </a:lstStyle>
          <a:p>
            <a:r>
              <a:rPr lang="fr-FR" sz="5600" dirty="0">
                <a:solidFill>
                  <a:srgbClr val="EB0303"/>
                </a:solidFill>
              </a:rPr>
              <a:t>Maggi</a:t>
            </a:r>
            <a:endParaRPr sz="5600" dirty="0">
              <a:solidFill>
                <a:srgbClr val="EB0303"/>
              </a:solidFill>
            </a:endParaRPr>
          </a:p>
        </p:txBody>
      </p:sp>
      <p:pic>
        <p:nvPicPr>
          <p:cNvPr id="9" name="Image 8">
            <a:extLst>
              <a:ext uri="{FF2B5EF4-FFF2-40B4-BE49-F238E27FC236}">
                <a16:creationId xmlns:a16="http://schemas.microsoft.com/office/drawing/2014/main" id="{C4693C97-9121-6D40-BE52-D5F4ABE196F9}"/>
              </a:ext>
            </a:extLst>
          </p:cNvPr>
          <p:cNvPicPr>
            <a:picLocks noChangeAspect="1"/>
          </p:cNvPicPr>
          <p:nvPr/>
        </p:nvPicPr>
        <p:blipFill>
          <a:blip r:embed="rId3"/>
          <a:stretch>
            <a:fillRect/>
          </a:stretch>
        </p:blipFill>
        <p:spPr>
          <a:xfrm>
            <a:off x="6818452" y="-204495"/>
            <a:ext cx="4876800" cy="4876800"/>
          </a:xfrm>
          <a:prstGeom prst="rect">
            <a:avLst/>
          </a:prstGeom>
        </p:spPr>
      </p:pic>
    </p:spTree>
    <p:extLst>
      <p:ext uri="{BB962C8B-B14F-4D97-AF65-F5344CB8AC3E}">
        <p14:creationId xmlns:p14="http://schemas.microsoft.com/office/powerpoint/2010/main" val="3201921771"/>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4"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a:t>
            </a:fld>
            <a:endParaRPr/>
          </a:p>
        </p:txBody>
      </p:sp>
      <p:pic>
        <p:nvPicPr>
          <p:cNvPr id="775" name="isobarlogo.png" descr="isobarlogo.png"/>
          <p:cNvPicPr>
            <a:picLocks noChangeAspect="1"/>
          </p:cNvPicPr>
          <p:nvPr/>
        </p:nvPicPr>
        <p:blipFill>
          <a:blip r:embed="rId2"/>
          <a:stretch>
            <a:fillRect/>
          </a:stretch>
        </p:blipFill>
        <p:spPr>
          <a:xfrm>
            <a:off x="302713" y="6347004"/>
            <a:ext cx="603325" cy="230683"/>
          </a:xfrm>
          <a:prstGeom prst="rect">
            <a:avLst/>
          </a:prstGeom>
          <a:ln w="12700">
            <a:miter lim="400000"/>
          </a:ln>
        </p:spPr>
      </p:pic>
      <p:sp>
        <p:nvSpPr>
          <p:cNvPr id="776" name="The challenge…"/>
          <p:cNvSpPr txBox="1"/>
          <p:nvPr/>
        </p:nvSpPr>
        <p:spPr>
          <a:xfrm>
            <a:off x="329077" y="3818128"/>
            <a:ext cx="5634634" cy="12803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defRPr sz="3200" spc="-64" baseline="0"/>
            </a:pPr>
            <a:r>
              <a:rPr sz="1600" dirty="0"/>
              <a:t>The challenge</a:t>
            </a:r>
          </a:p>
          <a:p>
            <a:pPr>
              <a:lnSpc>
                <a:spcPct val="70000"/>
              </a:lnSpc>
              <a:defRPr sz="3200" spc="-64" baseline="0">
                <a:solidFill>
                  <a:srgbClr val="B3B3B3"/>
                </a:solidFill>
              </a:defRPr>
            </a:pPr>
            <a:endParaRPr sz="1600" dirty="0"/>
          </a:p>
          <a:p>
            <a:pPr marL="15240" marR="6096"/>
            <a:r>
              <a:rPr lang="en-US" sz="1400" spc="-64" dirty="0">
                <a:solidFill>
                  <a:srgbClr val="808080"/>
                </a:solidFill>
              </a:rPr>
              <a:t>2020 Ramadan was quite different from the others in the way that the world were into Covid19 context. Many countries put some restrictions such as lockdown or limited circulation. In this context, how can Maggi be present in women’s life when people were a lot more connected ?</a:t>
            </a:r>
          </a:p>
        </p:txBody>
      </p:sp>
      <p:sp>
        <p:nvSpPr>
          <p:cNvPr id="777" name="The solution…"/>
          <p:cNvSpPr txBox="1"/>
          <p:nvPr/>
        </p:nvSpPr>
        <p:spPr>
          <a:xfrm>
            <a:off x="6217036" y="3816350"/>
            <a:ext cx="5634633" cy="20190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defRPr sz="3200" spc="-64" baseline="0"/>
            </a:pPr>
            <a:r>
              <a:rPr sz="1600" dirty="0"/>
              <a:t>The solution</a:t>
            </a:r>
          </a:p>
          <a:p>
            <a:pPr>
              <a:lnSpc>
                <a:spcPct val="70000"/>
              </a:lnSpc>
              <a:defRPr sz="3200" spc="-64" baseline="0">
                <a:solidFill>
                  <a:srgbClr val="B3B3B3"/>
                </a:solidFill>
              </a:defRPr>
            </a:pPr>
            <a:endParaRPr sz="1600" dirty="0"/>
          </a:p>
          <a:p>
            <a:pPr marL="15240" marR="6096"/>
            <a:r>
              <a:rPr lang="en-US" sz="1400" spc="-64" dirty="0">
                <a:solidFill>
                  <a:srgbClr val="808080"/>
                </a:solidFill>
              </a:rPr>
              <a:t>We come up with the concept “</a:t>
            </a:r>
            <a:r>
              <a:rPr lang="en-US" sz="1400" spc="-64" dirty="0" err="1">
                <a:solidFill>
                  <a:srgbClr val="808080"/>
                </a:solidFill>
              </a:rPr>
              <a:t>Nenu</a:t>
            </a:r>
            <a:r>
              <a:rPr lang="en-US" sz="1400" spc="-64" dirty="0">
                <a:solidFill>
                  <a:srgbClr val="808080"/>
                </a:solidFill>
              </a:rPr>
              <a:t> </a:t>
            </a:r>
            <a:r>
              <a:rPr lang="en-US" sz="1400" spc="-64" dirty="0" err="1">
                <a:solidFill>
                  <a:srgbClr val="808080"/>
                </a:solidFill>
              </a:rPr>
              <a:t>Togg</a:t>
            </a:r>
            <a:r>
              <a:rPr lang="en-US" sz="1400" spc="-64" dirty="0">
                <a:solidFill>
                  <a:srgbClr val="808080"/>
                </a:solidFill>
              </a:rPr>
              <a:t> </a:t>
            </a:r>
            <a:r>
              <a:rPr lang="en-US" sz="1400" spc="-64" dirty="0" err="1">
                <a:solidFill>
                  <a:srgbClr val="808080"/>
                </a:solidFill>
              </a:rPr>
              <a:t>Sunu</a:t>
            </a:r>
            <a:r>
              <a:rPr lang="en-US" sz="1400" spc="-64" dirty="0">
                <a:solidFill>
                  <a:srgbClr val="808080"/>
                </a:solidFill>
              </a:rPr>
              <a:t> </a:t>
            </a:r>
            <a:r>
              <a:rPr lang="en-US" sz="1400" spc="-64" dirty="0" err="1">
                <a:solidFill>
                  <a:srgbClr val="808080"/>
                </a:solidFill>
              </a:rPr>
              <a:t>Keur</a:t>
            </a:r>
            <a:r>
              <a:rPr lang="en-US" sz="1400" spc="-64" dirty="0">
                <a:solidFill>
                  <a:srgbClr val="808080"/>
                </a:solidFill>
              </a:rPr>
              <a:t>” in </a:t>
            </a:r>
            <a:r>
              <a:rPr lang="en-US" sz="1400" spc="-64" dirty="0" err="1">
                <a:solidFill>
                  <a:srgbClr val="808080"/>
                </a:solidFill>
              </a:rPr>
              <a:t>wolof</a:t>
            </a:r>
            <a:r>
              <a:rPr lang="en-US" sz="1400" spc="-64" dirty="0">
                <a:solidFill>
                  <a:srgbClr val="808080"/>
                </a:solidFill>
              </a:rPr>
              <a:t> which means “let us stay home”. But the word “</a:t>
            </a:r>
            <a:r>
              <a:rPr lang="en-US" sz="1400" spc="-64" dirty="0" err="1">
                <a:solidFill>
                  <a:srgbClr val="808080"/>
                </a:solidFill>
              </a:rPr>
              <a:t>togg</a:t>
            </a:r>
            <a:r>
              <a:rPr lang="en-US" sz="1400" spc="-64" dirty="0">
                <a:solidFill>
                  <a:srgbClr val="808080"/>
                </a:solidFill>
              </a:rPr>
              <a:t>” in </a:t>
            </a:r>
            <a:r>
              <a:rPr lang="en-US" sz="1400" spc="-64" dirty="0" err="1">
                <a:solidFill>
                  <a:srgbClr val="808080"/>
                </a:solidFill>
              </a:rPr>
              <a:t>wolof</a:t>
            </a:r>
            <a:r>
              <a:rPr lang="en-US" sz="1400" spc="-64" dirty="0">
                <a:solidFill>
                  <a:srgbClr val="808080"/>
                </a:solidFill>
              </a:rPr>
              <a:t> has 2 senses : to cook and to stay. It’s a way to tell the clients that they can stay home safe and still cook good meals to their family.</a:t>
            </a:r>
          </a:p>
          <a:p>
            <a:pPr marL="15240" marR="6096"/>
            <a:endParaRPr lang="en-US" sz="1400" spc="-64" dirty="0">
              <a:solidFill>
                <a:srgbClr val="808080"/>
              </a:solidFill>
            </a:endParaRPr>
          </a:p>
          <a:p>
            <a:pPr marL="15240" marR="6096"/>
            <a:r>
              <a:rPr lang="en-US" sz="1400" spc="-64" dirty="0">
                <a:solidFill>
                  <a:srgbClr val="808080"/>
                </a:solidFill>
              </a:rPr>
              <a:t>We put the concept to reality with a website where clients can find recipes from many </a:t>
            </a:r>
            <a:r>
              <a:rPr lang="en-US" sz="1400" spc="-64" dirty="0" err="1">
                <a:solidFill>
                  <a:srgbClr val="808080"/>
                </a:solidFill>
              </a:rPr>
              <a:t>africans</a:t>
            </a:r>
            <a:r>
              <a:rPr lang="en-US" sz="1400" spc="-64" dirty="0">
                <a:solidFill>
                  <a:srgbClr val="808080"/>
                </a:solidFill>
              </a:rPr>
              <a:t> countries. Every day of the Ramadan, the platform reveals a new meal and the recipe. We also added the prayer of the day to stay in the context of the Ramadan.</a:t>
            </a:r>
          </a:p>
          <a:p>
            <a:pPr>
              <a:defRPr sz="3200" spc="-64" baseline="0">
                <a:solidFill>
                  <a:srgbClr val="B3B3B3"/>
                </a:solidFill>
              </a:defRPr>
            </a:pPr>
            <a:endParaRPr sz="600" spc="-12" dirty="0"/>
          </a:p>
        </p:txBody>
      </p:sp>
      <p:sp>
        <p:nvSpPr>
          <p:cNvPr id="13" name="Rectangle 12">
            <a:extLst>
              <a:ext uri="{FF2B5EF4-FFF2-40B4-BE49-F238E27FC236}">
                <a16:creationId xmlns:a16="http://schemas.microsoft.com/office/drawing/2014/main" id="{735ACE4D-BD9C-9D44-BB43-3C2675FA6A60}"/>
              </a:ext>
            </a:extLst>
          </p:cNvPr>
          <p:cNvSpPr/>
          <p:nvPr/>
        </p:nvSpPr>
        <p:spPr>
          <a:xfrm>
            <a:off x="-9356" y="0"/>
            <a:ext cx="12192000" cy="3453032"/>
          </a:xfrm>
          <a:prstGeom prst="rect">
            <a:avLst/>
          </a:prstGeom>
          <a:solidFill>
            <a:srgbClr val="F2E82D"/>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en-US" sz="2160" b="1" i="1" dirty="0"/>
          </a:p>
        </p:txBody>
      </p:sp>
      <p:pic>
        <p:nvPicPr>
          <p:cNvPr id="17" name="Image 16" descr="Une image contenant texte, alimentation, intérieur, éléments&#10;&#10;Description générée automatiquement">
            <a:extLst>
              <a:ext uri="{FF2B5EF4-FFF2-40B4-BE49-F238E27FC236}">
                <a16:creationId xmlns:a16="http://schemas.microsoft.com/office/drawing/2014/main" id="{7A9AC7D2-A647-A24B-A794-0B17029FF6CD}"/>
              </a:ext>
            </a:extLst>
          </p:cNvPr>
          <p:cNvPicPr>
            <a:picLocks noChangeAspect="1"/>
          </p:cNvPicPr>
          <p:nvPr/>
        </p:nvPicPr>
        <p:blipFill>
          <a:blip r:embed="rId3"/>
          <a:stretch>
            <a:fillRect/>
          </a:stretch>
        </p:blipFill>
        <p:spPr>
          <a:xfrm>
            <a:off x="689031" y="172645"/>
            <a:ext cx="3077146" cy="3077146"/>
          </a:xfrm>
          <a:prstGeom prst="rect">
            <a:avLst/>
          </a:prstGeom>
        </p:spPr>
      </p:pic>
      <p:pic>
        <p:nvPicPr>
          <p:cNvPr id="18" name="Image 17">
            <a:extLst>
              <a:ext uri="{FF2B5EF4-FFF2-40B4-BE49-F238E27FC236}">
                <a16:creationId xmlns:a16="http://schemas.microsoft.com/office/drawing/2014/main" id="{CFEEF1F9-C211-2146-ADD3-D18600A18080}"/>
              </a:ext>
            </a:extLst>
          </p:cNvPr>
          <p:cNvPicPr>
            <a:picLocks noChangeAspect="1"/>
          </p:cNvPicPr>
          <p:nvPr/>
        </p:nvPicPr>
        <p:blipFill>
          <a:blip r:embed="rId4"/>
          <a:stretch>
            <a:fillRect/>
          </a:stretch>
        </p:blipFill>
        <p:spPr>
          <a:xfrm>
            <a:off x="4542921" y="172645"/>
            <a:ext cx="3082996" cy="3077146"/>
          </a:xfrm>
          <a:prstGeom prst="rect">
            <a:avLst/>
          </a:prstGeom>
        </p:spPr>
      </p:pic>
      <p:pic>
        <p:nvPicPr>
          <p:cNvPr id="9" name="Image 8">
            <a:extLst>
              <a:ext uri="{FF2B5EF4-FFF2-40B4-BE49-F238E27FC236}">
                <a16:creationId xmlns:a16="http://schemas.microsoft.com/office/drawing/2014/main" id="{542C15D3-89FB-EC48-ACBD-7B622EB29483}"/>
              </a:ext>
            </a:extLst>
          </p:cNvPr>
          <p:cNvPicPr>
            <a:picLocks noChangeAspect="1"/>
          </p:cNvPicPr>
          <p:nvPr/>
        </p:nvPicPr>
        <p:blipFill>
          <a:blip r:embed="rId5"/>
          <a:stretch>
            <a:fillRect/>
          </a:stretch>
        </p:blipFill>
        <p:spPr>
          <a:xfrm>
            <a:off x="8357697" y="872066"/>
            <a:ext cx="3493972" cy="1960033"/>
          </a:xfrm>
          <a:prstGeom prst="rect">
            <a:avLst/>
          </a:prstGeom>
        </p:spPr>
      </p:pic>
    </p:spTree>
    <p:extLst>
      <p:ext uri="{BB962C8B-B14F-4D97-AF65-F5344CB8AC3E}">
        <p14:creationId xmlns:p14="http://schemas.microsoft.com/office/powerpoint/2010/main" val="2133851952"/>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82AF967-6DCE-423F-9372-2F512FC2A3A0}"/>
              </a:ext>
            </a:extLst>
          </p:cNvPr>
          <p:cNvSpPr>
            <a:spLocks noGrp="1"/>
          </p:cNvSpPr>
          <p:nvPr>
            <p:ph type="sldNum" sz="quarter" idx="11"/>
          </p:nvPr>
        </p:nvSpPr>
        <p:spPr/>
        <p:txBody>
          <a:bodyPr/>
          <a:lstStyle/>
          <a:p>
            <a:fld id="{0B1F44A7-4017-4C40-8471-CBB8E1A65F48}" type="slidenum">
              <a:rPr lang="en-US" smtClean="0"/>
              <a:pPr/>
              <a:t>3</a:t>
            </a:fld>
            <a:endParaRPr lang="en-US"/>
          </a:p>
        </p:txBody>
      </p:sp>
      <p:sp>
        <p:nvSpPr>
          <p:cNvPr id="6" name="Text Placeholder 5">
            <a:extLst>
              <a:ext uri="{FF2B5EF4-FFF2-40B4-BE49-F238E27FC236}">
                <a16:creationId xmlns:a16="http://schemas.microsoft.com/office/drawing/2014/main" id="{0DDF7C64-ACE3-48E7-8ED1-2BCE6564D628}"/>
              </a:ext>
            </a:extLst>
          </p:cNvPr>
          <p:cNvSpPr>
            <a:spLocks noGrp="1"/>
          </p:cNvSpPr>
          <p:nvPr>
            <p:ph type="body" sz="quarter" idx="12"/>
          </p:nvPr>
        </p:nvSpPr>
        <p:spPr/>
        <p:txBody>
          <a:bodyPr/>
          <a:lstStyle/>
          <a:p>
            <a:r>
              <a:rPr lang="en-US" dirty="0">
                <a:solidFill>
                  <a:schemeClr val="tx1"/>
                </a:solidFill>
              </a:rPr>
              <a:t>A video made with one influencer.</a:t>
            </a:r>
          </a:p>
          <a:p>
            <a:endParaRPr lang="en-US" dirty="0">
              <a:solidFill>
                <a:schemeClr val="tx1"/>
              </a:solidFill>
            </a:endParaRPr>
          </a:p>
        </p:txBody>
      </p:sp>
      <p:sp>
        <p:nvSpPr>
          <p:cNvPr id="5" name="Title 4">
            <a:extLst>
              <a:ext uri="{FF2B5EF4-FFF2-40B4-BE49-F238E27FC236}">
                <a16:creationId xmlns:a16="http://schemas.microsoft.com/office/drawing/2014/main" id="{B2DA7327-D3C0-4701-9013-ECD67D1D8980}"/>
              </a:ext>
            </a:extLst>
          </p:cNvPr>
          <p:cNvSpPr>
            <a:spLocks noGrp="1"/>
          </p:cNvSpPr>
          <p:nvPr>
            <p:ph type="title"/>
          </p:nvPr>
        </p:nvSpPr>
        <p:spPr>
          <a:xfrm>
            <a:off x="550863" y="627241"/>
            <a:ext cx="5975065" cy="466911"/>
          </a:xfrm>
        </p:spPr>
        <p:txBody>
          <a:bodyPr/>
          <a:lstStyle/>
          <a:p>
            <a:r>
              <a:rPr lang="en-US" dirty="0">
                <a:solidFill>
                  <a:schemeClr val="tx1"/>
                </a:solidFill>
              </a:rPr>
              <a:t>Featured Work: Maggi (Senegal)</a:t>
            </a:r>
          </a:p>
        </p:txBody>
      </p:sp>
      <p:pic>
        <p:nvPicPr>
          <p:cNvPr id="9" name="Picture 2" descr="Resume — Kola Ogunshote">
            <a:extLst>
              <a:ext uri="{FF2B5EF4-FFF2-40B4-BE49-F238E27FC236}">
                <a16:creationId xmlns:a16="http://schemas.microsoft.com/office/drawing/2014/main" id="{6A2213F9-06F2-42B8-B871-90A1E0C5A4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44150" y="398952"/>
            <a:ext cx="1258253" cy="923488"/>
          </a:xfrm>
          <a:prstGeom prst="rect">
            <a:avLst/>
          </a:prstGeom>
          <a:noFill/>
          <a:extLst>
            <a:ext uri="{909E8E84-426E-40DD-AFC4-6F175D3DCCD1}">
              <a14:hiddenFill xmlns:a14="http://schemas.microsoft.com/office/drawing/2010/main">
                <a:solidFill>
                  <a:srgbClr val="FFFFFF"/>
                </a:solidFill>
              </a14:hiddenFill>
            </a:ext>
          </a:extLst>
        </p:spPr>
      </p:pic>
      <p:pic>
        <p:nvPicPr>
          <p:cNvPr id="7" name="RAMDAN MAGGI_2.mp4" descr="RAMDAN MAGGI_2.mp4">
            <a:hlinkClick r:id="" action="ppaction://media"/>
            <a:extLst>
              <a:ext uri="{FF2B5EF4-FFF2-40B4-BE49-F238E27FC236}">
                <a16:creationId xmlns:a16="http://schemas.microsoft.com/office/drawing/2014/main" id="{72FE140F-21EA-4644-A81C-B053FA67454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239933" y="1837459"/>
            <a:ext cx="4818010" cy="3013942"/>
          </a:xfrm>
          <a:prstGeom prst="rect">
            <a:avLst/>
          </a:prstGeom>
        </p:spPr>
      </p:pic>
    </p:spTree>
    <p:extLst>
      <p:ext uri="{BB962C8B-B14F-4D97-AF65-F5344CB8AC3E}">
        <p14:creationId xmlns:p14="http://schemas.microsoft.com/office/powerpoint/2010/main" val="3651214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4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0AD2437-A699-4B68-8CA2-48374A41AF0F}"/>
              </a:ext>
            </a:extLst>
          </p:cNvPr>
          <p:cNvSpPr>
            <a:spLocks noGrp="1"/>
          </p:cNvSpPr>
          <p:nvPr>
            <p:ph type="body" sz="quarter" idx="12"/>
          </p:nvPr>
        </p:nvSpPr>
        <p:spPr>
          <a:xfrm>
            <a:off x="550863" y="1455050"/>
            <a:ext cx="2808287" cy="2708159"/>
          </a:xfrm>
        </p:spPr>
        <p:txBody>
          <a:bodyPr/>
          <a:lstStyle/>
          <a:p>
            <a:r>
              <a:rPr lang="en-US" dirty="0"/>
              <a:t>Ramadan Calendar website was created to help women find food recipes during the month of Ramadan. Each day, 1 new recipe was unveiled, and it was accompanied by the prayer of the day.</a:t>
            </a:r>
          </a:p>
        </p:txBody>
      </p:sp>
      <p:sp>
        <p:nvSpPr>
          <p:cNvPr id="3" name="Title 2">
            <a:extLst>
              <a:ext uri="{FF2B5EF4-FFF2-40B4-BE49-F238E27FC236}">
                <a16:creationId xmlns:a16="http://schemas.microsoft.com/office/drawing/2014/main" id="{CC80ACAD-6837-47AD-B534-A56A9E328549}"/>
              </a:ext>
            </a:extLst>
          </p:cNvPr>
          <p:cNvSpPr>
            <a:spLocks noGrp="1"/>
          </p:cNvSpPr>
          <p:nvPr>
            <p:ph type="title"/>
          </p:nvPr>
        </p:nvSpPr>
        <p:spPr/>
        <p:txBody>
          <a:bodyPr/>
          <a:lstStyle/>
          <a:p>
            <a:r>
              <a:rPr lang="en-US" dirty="0"/>
              <a:t>Featured Work: landing page for Ramadan (Senegal)</a:t>
            </a:r>
          </a:p>
        </p:txBody>
      </p:sp>
      <p:sp>
        <p:nvSpPr>
          <p:cNvPr id="4" name="Slide Number Placeholder 3">
            <a:extLst>
              <a:ext uri="{FF2B5EF4-FFF2-40B4-BE49-F238E27FC236}">
                <a16:creationId xmlns:a16="http://schemas.microsoft.com/office/drawing/2014/main" id="{86203329-AFFB-44D4-85E3-BB1839610203}"/>
              </a:ext>
            </a:extLst>
          </p:cNvPr>
          <p:cNvSpPr>
            <a:spLocks noGrp="1"/>
          </p:cNvSpPr>
          <p:nvPr>
            <p:ph type="sldNum" sz="quarter" idx="11"/>
          </p:nvPr>
        </p:nvSpPr>
        <p:spPr/>
        <p:txBody>
          <a:bodyPr/>
          <a:lstStyle/>
          <a:p>
            <a:fld id="{0B1F44A7-4017-4C40-8471-CBB8E1A65F48}" type="slidenum">
              <a:rPr lang="en-US" smtClean="0"/>
              <a:pPr/>
              <a:t>4</a:t>
            </a:fld>
            <a:endParaRPr lang="en-US"/>
          </a:p>
        </p:txBody>
      </p:sp>
      <p:pic>
        <p:nvPicPr>
          <p:cNvPr id="5" name="Image 2">
            <a:extLst>
              <a:ext uri="{FF2B5EF4-FFF2-40B4-BE49-F238E27FC236}">
                <a16:creationId xmlns:a16="http://schemas.microsoft.com/office/drawing/2014/main" id="{DABBDFEF-4BE7-4A3F-A72C-8EF8506DFB95}"/>
              </a:ext>
            </a:extLst>
          </p:cNvPr>
          <p:cNvPicPr>
            <a:picLocks noChangeAspect="1"/>
          </p:cNvPicPr>
          <p:nvPr/>
        </p:nvPicPr>
        <p:blipFill>
          <a:blip r:embed="rId2"/>
          <a:stretch>
            <a:fillRect/>
          </a:stretch>
        </p:blipFill>
        <p:spPr>
          <a:xfrm>
            <a:off x="3359150" y="1472038"/>
            <a:ext cx="8572187" cy="4179362"/>
          </a:xfrm>
          <a:prstGeom prst="rect">
            <a:avLst/>
          </a:prstGeom>
        </p:spPr>
      </p:pic>
      <p:pic>
        <p:nvPicPr>
          <p:cNvPr id="12290" name="Picture 2" descr="Resume — Kola Ogunshote">
            <a:extLst>
              <a:ext uri="{FF2B5EF4-FFF2-40B4-BE49-F238E27FC236}">
                <a16:creationId xmlns:a16="http://schemas.microsoft.com/office/drawing/2014/main" id="{1132B63C-97BA-45AD-9795-B18CD89429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44150" y="398952"/>
            <a:ext cx="1258253" cy="92348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0E3CB14C-3D29-6E46-99A4-EB9ABF234099}"/>
              </a:ext>
            </a:extLst>
          </p:cNvPr>
          <p:cNvSpPr/>
          <p:nvPr/>
        </p:nvSpPr>
        <p:spPr>
          <a:xfrm>
            <a:off x="550863" y="5903887"/>
            <a:ext cx="2981137" cy="369332"/>
          </a:xfrm>
          <a:prstGeom prst="rect">
            <a:avLst/>
          </a:prstGeom>
        </p:spPr>
        <p:txBody>
          <a:bodyPr wrap="none">
            <a:spAutoFit/>
          </a:bodyPr>
          <a:lstStyle/>
          <a:p>
            <a:r>
              <a:rPr lang="fr-FR" dirty="0">
                <a:hlinkClick r:id="rId4"/>
              </a:rPr>
              <a:t>www.nenutoggsunukeur.com</a:t>
            </a:r>
            <a:r>
              <a:rPr lang="fr-FR" dirty="0"/>
              <a:t> </a:t>
            </a:r>
          </a:p>
        </p:txBody>
      </p:sp>
    </p:spTree>
    <p:extLst>
      <p:ext uri="{BB962C8B-B14F-4D97-AF65-F5344CB8AC3E}">
        <p14:creationId xmlns:p14="http://schemas.microsoft.com/office/powerpoint/2010/main" val="2539708609"/>
      </p:ext>
    </p:extLst>
  </p:cSld>
  <p:clrMapOvr>
    <a:masterClrMapping/>
  </p:clrMapOvr>
</p:sld>
</file>

<file path=ppt/theme/theme1.xml><?xml version="1.0" encoding="utf-8"?>
<a:theme xmlns:a="http://schemas.openxmlformats.org/drawingml/2006/main" name="2_Custom Design">
  <a:themeElements>
    <a:clrScheme name="dentsu colour palette">
      <a:dk1>
        <a:srgbClr val="05051E"/>
      </a:dk1>
      <a:lt1>
        <a:srgbClr val="FFFFFF"/>
      </a:lt1>
      <a:dk2>
        <a:srgbClr val="000000"/>
      </a:dk2>
      <a:lt2>
        <a:srgbClr val="E5E5E8"/>
      </a:lt2>
      <a:accent1>
        <a:srgbClr val="60607D"/>
      </a:accent1>
      <a:accent2>
        <a:srgbClr val="9B9BAE"/>
      </a:accent2>
      <a:accent3>
        <a:srgbClr val="007EFF"/>
      </a:accent3>
      <a:accent4>
        <a:srgbClr val="00CACF"/>
      </a:accent4>
      <a:accent5>
        <a:srgbClr val="5B19C3"/>
      </a:accent5>
      <a:accent6>
        <a:srgbClr val="A32CC1"/>
      </a:accent6>
      <a:hlink>
        <a:srgbClr val="007EFF"/>
      </a:hlink>
      <a:folHlink>
        <a:srgbClr val="A32CC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ntsu creds deck Q3" id="{D5C9B14F-6F40-4195-A837-19757408FC47}" vid="{6CC06601-2D1E-4FAF-86CE-6C365FA3D882}"/>
    </a:ext>
  </a:extLst>
</a:theme>
</file>

<file path=ppt/theme/theme2.xml><?xml version="1.0" encoding="utf-8"?>
<a:theme xmlns:a="http://schemas.openxmlformats.org/drawingml/2006/main" name="3_Custom Design">
  <a:themeElements>
    <a:clrScheme name="dentsu colour palette">
      <a:dk1>
        <a:srgbClr val="000020"/>
      </a:dk1>
      <a:lt1>
        <a:srgbClr val="FFFFFF"/>
      </a:lt1>
      <a:dk2>
        <a:srgbClr val="000000"/>
      </a:dk2>
      <a:lt2>
        <a:srgbClr val="E5E5E8"/>
      </a:lt2>
      <a:accent1>
        <a:srgbClr val="60607D"/>
      </a:accent1>
      <a:accent2>
        <a:srgbClr val="9B9BAE"/>
      </a:accent2>
      <a:accent3>
        <a:srgbClr val="007EFF"/>
      </a:accent3>
      <a:accent4>
        <a:srgbClr val="00CACF"/>
      </a:accent4>
      <a:accent5>
        <a:srgbClr val="5B19C3"/>
      </a:accent5>
      <a:accent6>
        <a:srgbClr val="A32CC1"/>
      </a:accent6>
      <a:hlink>
        <a:srgbClr val="007EFF"/>
      </a:hlink>
      <a:folHlink>
        <a:srgbClr val="A32CC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ntsu creds deck Q3" id="{D5C9B14F-6F40-4195-A837-19757408FC47}" vid="{1A9AA00E-1B3A-4BB6-A0AF-654FEA85C9E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BE93B3A1-ED57-A14C-80B7-93F8047F658F}">
  <we:reference id="wa200000729" version="3.8.294.0" store="en-US" storeType="OMEX"/>
  <we:alternateReferences>
    <we:reference id="wa200000729" version="3.8.294.0" stor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12418E1E6784943AF38B137601B9CC3" ma:contentTypeVersion="12" ma:contentTypeDescription="Create a new document." ma:contentTypeScope="" ma:versionID="ed6f2efa099992b39b90b9d8122747a7">
  <xsd:schema xmlns:xsd="http://www.w3.org/2001/XMLSchema" xmlns:xs="http://www.w3.org/2001/XMLSchema" xmlns:p="http://schemas.microsoft.com/office/2006/metadata/properties" xmlns:ns2="956cf2c5-d4df-4ed5-8196-522688854ee6" xmlns:ns3="5c8c214c-1609-4c92-8fd9-860bec9649c9" targetNamespace="http://schemas.microsoft.com/office/2006/metadata/properties" ma:root="true" ma:fieldsID="cb84daa404c665a2df9fc22b7dec4197" ns2:_="" ns3:_="">
    <xsd:import namespace="956cf2c5-d4df-4ed5-8196-522688854ee6"/>
    <xsd:import namespace="5c8c214c-1609-4c92-8fd9-860bec9649c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MediaServiceOCR"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56cf2c5-d4df-4ed5-8196-522688854ee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OCR" ma:index="16" nillable="true" ma:displayName="Extracted Text" ma:internalName="MediaServiceOCR" ma:readOnly="true">
      <xsd:simpleType>
        <xsd:restriction base="dms:Note">
          <xsd:maxLength value="255"/>
        </xsd:restrictio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9f2fb0f5-e63c-4e8e-9ea5-5963d22110fc"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c8c214c-1609-4c92-8fd9-860bec9649c9"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2455fdaa-09ce-46e9-8337-fe9196feb93d}" ma:internalName="TaxCatchAll" ma:showField="CatchAllData" ma:web="5c8c214c-1609-4c92-8fd9-860bec9649c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56cf2c5-d4df-4ed5-8196-522688854ee6">
      <Terms xmlns="http://schemas.microsoft.com/office/infopath/2007/PartnerControls"/>
    </lcf76f155ced4ddcb4097134ff3c332f>
    <TaxCatchAll xmlns="5c8c214c-1609-4c92-8fd9-860bec9649c9" xsi:nil="true"/>
  </documentManagement>
</p:properties>
</file>

<file path=customXml/itemProps1.xml><?xml version="1.0" encoding="utf-8"?>
<ds:datastoreItem xmlns:ds="http://schemas.openxmlformats.org/officeDocument/2006/customXml" ds:itemID="{28EAFB34-9F5A-46B7-A876-2215D856C762}"/>
</file>

<file path=customXml/itemProps2.xml><?xml version="1.0" encoding="utf-8"?>
<ds:datastoreItem xmlns:ds="http://schemas.openxmlformats.org/officeDocument/2006/customXml" ds:itemID="{A2631DFA-D77B-4776-B797-1E4000F36FC6}">
  <ds:schemaRefs>
    <ds:schemaRef ds:uri="http://schemas.microsoft.com/sharepoint/v3/contenttype/forms"/>
  </ds:schemaRefs>
</ds:datastoreItem>
</file>

<file path=customXml/itemProps3.xml><?xml version="1.0" encoding="utf-8"?>
<ds:datastoreItem xmlns:ds="http://schemas.openxmlformats.org/officeDocument/2006/customXml" ds:itemID="{3E835110-ECAD-460F-8DB4-CB97629A0FBE}">
  <ds:schemaRefs>
    <ds:schemaRef ds:uri="http://schemas.microsoft.com/office/2006/documentManagement/types"/>
    <ds:schemaRef ds:uri="http://schemas.microsoft.com/office/2006/metadata/properties"/>
    <ds:schemaRef ds:uri="8a691b77-0ace-4e82-a655-75604035822f"/>
    <ds:schemaRef ds:uri="http://purl.org/dc/elements/1.1/"/>
    <ds:schemaRef ds:uri="http://schemas.openxmlformats.org/package/2006/metadata/core-properties"/>
    <ds:schemaRef ds:uri="http://schemas.microsoft.com/office/infopath/2007/PartnerControls"/>
    <ds:schemaRef ds:uri="http://purl.org/dc/terms/"/>
    <ds:schemaRef ds:uri="322e5c62-fd47-4813-bb47-d08ae74ccbc8"/>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1148</TotalTime>
  <Words>251</Words>
  <Application>Microsoft Macintosh PowerPoint</Application>
  <PresentationFormat>Widescreen</PresentationFormat>
  <Paragraphs>19</Paragraphs>
  <Slides>4</Slides>
  <Notes>0</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4</vt:i4>
      </vt:variant>
    </vt:vector>
  </HeadingPairs>
  <TitlesOfParts>
    <vt:vector size="14" baseType="lpstr">
      <vt:lpstr>Arial</vt:lpstr>
      <vt:lpstr>Calibri</vt:lpstr>
      <vt:lpstr>Corbel</vt:lpstr>
      <vt:lpstr>Halcom Book Italic</vt:lpstr>
      <vt:lpstr>Helvetica Neue</vt:lpstr>
      <vt:lpstr>Helvetica Neue Light</vt:lpstr>
      <vt:lpstr>Helvetica Neue Medium</vt:lpstr>
      <vt:lpstr>Verdana</vt:lpstr>
      <vt:lpstr>2_Custom Design</vt:lpstr>
      <vt:lpstr>3_Custom Design</vt:lpstr>
      <vt:lpstr>PowerPoint Presentation</vt:lpstr>
      <vt:lpstr>PowerPoint Presentation</vt:lpstr>
      <vt:lpstr>Featured Work: Maggi (Senegal)</vt:lpstr>
      <vt:lpstr>Featured Work: landing page for Ramadan (Senegal)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Sakura Martin</dc:creator>
  <cp:lastModifiedBy>Mboms Onguene</cp:lastModifiedBy>
  <cp:revision>35</cp:revision>
  <dcterms:created xsi:type="dcterms:W3CDTF">2020-08-05T11:07:06Z</dcterms:created>
  <dcterms:modified xsi:type="dcterms:W3CDTF">2024-07-11T17:14:35Z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0x0101007E8DE47B0EA31B44AAA6EDF7B745C13A</vt:lpwstr>
  </property>
</Properties>
</file>