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3"/>
  </p:notesMasterIdLst>
  <p:sldIdLst>
    <p:sldId id="256" r:id="rId2"/>
  </p:sldIdLst>
  <p:sldSz cx="24384000" cy="13716000"/>
  <p:notesSz cx="6858000" cy="9144000"/>
  <p:embeddedFontLst>
    <p:embeddedFont>
      <p:font typeface="Helvetica Neue" panose="02000503000000020004" pitchFamily="2" charset="0"/>
      <p:regular r:id="rId4"/>
      <p:bold r:id="rId5"/>
      <p:italic r:id="rId6"/>
      <p:boldItalic r:id="rId7"/>
    </p:embeddedFont>
    <p:embeddedFont>
      <p:font typeface="Helvetica Neue Light" panose="02000403000000020004" pitchFamily="2"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499D"/>
    <a:srgbClr val="3E6D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33"/>
    <p:restoredTop sz="94665"/>
  </p:normalViewPr>
  <p:slideViewPr>
    <p:cSldViewPr snapToGrid="0">
      <p:cViewPr varScale="1">
        <p:scale>
          <a:sx n="53" d="100"/>
          <a:sy n="53" d="100"/>
        </p:scale>
        <p:origin x="58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gaca8878064_0_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 name="Google Shape;38;gaca8878064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FOND_ORANGE copie 8" type="tx">
  <p:cSld name="TITLE_AND_BODY">
    <p:bg>
      <p:bgPr>
        <a:solidFill>
          <a:srgbClr val="FFFFFF"/>
        </a:solid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body" idx="1"/>
          </p:nvPr>
        </p:nvSpPr>
        <p:spPr>
          <a:xfrm>
            <a:off x="-13927" y="8107256"/>
            <a:ext cx="24411856" cy="5640717"/>
          </a:xfrm>
          <a:prstGeom prst="rect">
            <a:avLst/>
          </a:prstGeom>
          <a:solidFill>
            <a:schemeClr val="accent1"/>
          </a:solidFill>
          <a:ln>
            <a:noFill/>
          </a:ln>
        </p:spPr>
        <p:txBody>
          <a:bodyPr spcFirstLastPara="1" wrap="square" lIns="0" tIns="0" rIns="0" bIns="0" anchor="ctr" anchorCtr="0">
            <a:noAutofit/>
          </a:bodyPr>
          <a:lstStyle>
            <a:lvl1pPr marL="457200" lvl="0" indent="-228600" algn="l">
              <a:lnSpc>
                <a:spcPct val="100000"/>
              </a:lnSpc>
              <a:spcBef>
                <a:spcPts val="0"/>
              </a:spcBef>
              <a:spcAft>
                <a:spcPts val="0"/>
              </a:spcAft>
              <a:buClr>
                <a:srgbClr val="000000"/>
              </a:buClr>
              <a:buSzPts val="1800"/>
              <a:buNon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3" name="Google Shape;13;p2"/>
          <p:cNvSpPr txBox="1"/>
          <p:nvPr/>
        </p:nvSpPr>
        <p:spPr>
          <a:xfrm>
            <a:off x="2163208" y="3440991"/>
            <a:ext cx="5848786" cy="585113"/>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000000"/>
              </a:buClr>
              <a:buSzPts val="3200"/>
              <a:buFont typeface="Helvetica Neue"/>
              <a:buNone/>
            </a:pPr>
            <a:r>
              <a:rPr lang="en-US" sz="3200" b="0" i="0" u="none" strike="noStrike" cap="none">
                <a:solidFill>
                  <a:srgbClr val="000000"/>
                </a:solidFill>
                <a:latin typeface="Helvetica Neue"/>
                <a:ea typeface="Helvetica Neue"/>
                <a:cs typeface="Helvetica Neue"/>
                <a:sym typeface="Helvetica Neue"/>
              </a:rPr>
              <a:t>The challenge</a:t>
            </a:r>
            <a:endParaRPr/>
          </a:p>
        </p:txBody>
      </p:sp>
      <p:sp>
        <p:nvSpPr>
          <p:cNvPr id="14" name="Google Shape;14;p2"/>
          <p:cNvSpPr txBox="1">
            <a:spLocks noGrp="1"/>
          </p:cNvSpPr>
          <p:nvPr>
            <p:ph type="body" idx="2"/>
          </p:nvPr>
        </p:nvSpPr>
        <p:spPr>
          <a:xfrm>
            <a:off x="2188608" y="4603658"/>
            <a:ext cx="5848786" cy="473497"/>
          </a:xfrm>
          <a:prstGeom prst="rect">
            <a:avLst/>
          </a:prstGeom>
          <a:noFill/>
          <a:ln>
            <a:noFill/>
          </a:ln>
        </p:spPr>
        <p:txBody>
          <a:bodyPr spcFirstLastPara="1" wrap="square" lIns="50800" tIns="50800" rIns="50800" bIns="50800" anchor="t" anchorCtr="0">
            <a:noAutofit/>
          </a:bodyPr>
          <a:lstStyle>
            <a:lvl1pPr marL="457200" lvl="0" indent="-228600" algn="l">
              <a:lnSpc>
                <a:spcPct val="100000"/>
              </a:lnSpc>
              <a:spcBef>
                <a:spcPts val="0"/>
              </a:spcBef>
              <a:spcAft>
                <a:spcPts val="0"/>
              </a:spcAft>
              <a:buClr>
                <a:srgbClr val="000000"/>
              </a:buClr>
              <a:buSzPts val="2560"/>
              <a:buFont typeface="Helvetica Neue"/>
              <a:buNone/>
              <a:defRPr sz="2560"/>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5" name="Google Shape;15;p2"/>
          <p:cNvSpPr txBox="1"/>
          <p:nvPr/>
        </p:nvSpPr>
        <p:spPr>
          <a:xfrm>
            <a:off x="8237053" y="3440991"/>
            <a:ext cx="5848786" cy="585112"/>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000000"/>
              </a:buClr>
              <a:buSzPts val="3200"/>
              <a:buFont typeface="Helvetica Neue"/>
              <a:buNone/>
            </a:pPr>
            <a:r>
              <a:rPr lang="en-US" sz="3200" b="0" i="0" u="none" strike="noStrike" cap="none">
                <a:solidFill>
                  <a:srgbClr val="000000"/>
                </a:solidFill>
                <a:latin typeface="Helvetica Neue"/>
                <a:ea typeface="Helvetica Neue"/>
                <a:cs typeface="Helvetica Neue"/>
                <a:sym typeface="Helvetica Neue"/>
              </a:rPr>
              <a:t>The insight</a:t>
            </a:r>
            <a:endParaRPr/>
          </a:p>
        </p:txBody>
      </p:sp>
      <p:sp>
        <p:nvSpPr>
          <p:cNvPr id="16" name="Google Shape;16;p2"/>
          <p:cNvSpPr txBox="1"/>
          <p:nvPr/>
        </p:nvSpPr>
        <p:spPr>
          <a:xfrm>
            <a:off x="14298198" y="3440991"/>
            <a:ext cx="5848786" cy="585112"/>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000000"/>
              </a:buClr>
              <a:buSzPts val="3200"/>
              <a:buFont typeface="Helvetica Neue"/>
              <a:buNone/>
            </a:pPr>
            <a:r>
              <a:rPr lang="en-US" sz="3200" b="0" i="0" u="none" strike="noStrike" cap="none">
                <a:solidFill>
                  <a:srgbClr val="000000"/>
                </a:solidFill>
                <a:latin typeface="Helvetica Neue"/>
                <a:ea typeface="Helvetica Neue"/>
                <a:cs typeface="Helvetica Neue"/>
                <a:sym typeface="Helvetica Neue"/>
              </a:rPr>
              <a:t>The solution</a:t>
            </a:r>
            <a:endParaRPr/>
          </a:p>
        </p:txBody>
      </p:sp>
      <p:sp>
        <p:nvSpPr>
          <p:cNvPr id="17" name="Google Shape;17;p2"/>
          <p:cNvSpPr txBox="1">
            <a:spLocks noGrp="1"/>
          </p:cNvSpPr>
          <p:nvPr>
            <p:ph type="body" idx="3"/>
          </p:nvPr>
        </p:nvSpPr>
        <p:spPr>
          <a:xfrm>
            <a:off x="8237053" y="4603658"/>
            <a:ext cx="5848786" cy="473497"/>
          </a:xfrm>
          <a:prstGeom prst="rect">
            <a:avLst/>
          </a:prstGeom>
          <a:noFill/>
          <a:ln>
            <a:noFill/>
          </a:ln>
        </p:spPr>
        <p:txBody>
          <a:bodyPr spcFirstLastPara="1" wrap="square" lIns="50800" tIns="50800" rIns="50800" bIns="50800" anchor="t" anchorCtr="0">
            <a:noAutofit/>
          </a:bodyPr>
          <a:lstStyle>
            <a:lvl1pPr marL="457200" lvl="0" indent="-228600" algn="l">
              <a:lnSpc>
                <a:spcPct val="100000"/>
              </a:lnSpc>
              <a:spcBef>
                <a:spcPts val="0"/>
              </a:spcBef>
              <a:spcAft>
                <a:spcPts val="0"/>
              </a:spcAft>
              <a:buClr>
                <a:srgbClr val="000000"/>
              </a:buClr>
              <a:buSzPts val="2560"/>
              <a:buFont typeface="Helvetica Neue"/>
              <a:buNone/>
              <a:defRPr sz="2560"/>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18" name="Google Shape;18;p2"/>
          <p:cNvSpPr txBox="1">
            <a:spLocks noGrp="1"/>
          </p:cNvSpPr>
          <p:nvPr>
            <p:ph type="body" idx="4"/>
          </p:nvPr>
        </p:nvSpPr>
        <p:spPr>
          <a:xfrm>
            <a:off x="14298198" y="4603658"/>
            <a:ext cx="5848786" cy="473497"/>
          </a:xfrm>
          <a:prstGeom prst="rect">
            <a:avLst/>
          </a:prstGeom>
          <a:noFill/>
          <a:ln>
            <a:noFill/>
          </a:ln>
        </p:spPr>
        <p:txBody>
          <a:bodyPr spcFirstLastPara="1" wrap="square" lIns="50800" tIns="50800" rIns="50800" bIns="50800" anchor="t" anchorCtr="0">
            <a:noAutofit/>
          </a:bodyPr>
          <a:lstStyle>
            <a:lvl1pPr marL="457200" lvl="0" indent="-228600" algn="l">
              <a:lnSpc>
                <a:spcPct val="100000"/>
              </a:lnSpc>
              <a:spcBef>
                <a:spcPts val="0"/>
              </a:spcBef>
              <a:spcAft>
                <a:spcPts val="0"/>
              </a:spcAft>
              <a:buClr>
                <a:srgbClr val="000000"/>
              </a:buClr>
              <a:buSzPts val="2560"/>
              <a:buFont typeface="Helvetica Neue"/>
              <a:buNone/>
              <a:defRPr sz="2560"/>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pic>
        <p:nvPicPr>
          <p:cNvPr id="19" name="Google Shape;19;p2" descr="Isobar-White.ai"/>
          <p:cNvPicPr preferRelativeResize="0"/>
          <p:nvPr/>
        </p:nvPicPr>
        <p:blipFill rotWithShape="1">
          <a:blip r:embed="rId2">
            <a:alphaModFix/>
          </a:blip>
          <a:srcRect/>
          <a:stretch/>
        </p:blipFill>
        <p:spPr>
          <a:xfrm>
            <a:off x="22847300" y="12903200"/>
            <a:ext cx="927100" cy="268985"/>
          </a:xfrm>
          <a:prstGeom prst="rect">
            <a:avLst/>
          </a:prstGeom>
          <a:noFill/>
          <a:ln>
            <a:noFill/>
          </a:ln>
        </p:spPr>
      </p:pic>
      <p:sp>
        <p:nvSpPr>
          <p:cNvPr id="20" name="Google Shape;20;p2"/>
          <p:cNvSpPr txBox="1">
            <a:spLocks noGrp="1"/>
          </p:cNvSpPr>
          <p:nvPr>
            <p:ph type="body" idx="5"/>
          </p:nvPr>
        </p:nvSpPr>
        <p:spPr>
          <a:xfrm>
            <a:off x="2175908" y="1148523"/>
            <a:ext cx="17971076" cy="709166"/>
          </a:xfrm>
          <a:prstGeom prst="rect">
            <a:avLst/>
          </a:prstGeom>
          <a:noFill/>
          <a:ln>
            <a:noFill/>
          </a:ln>
        </p:spPr>
        <p:txBody>
          <a:bodyPr spcFirstLastPara="1" wrap="square" lIns="50800" tIns="50800" rIns="50800" bIns="50800" anchor="t" anchorCtr="0">
            <a:noAutofit/>
          </a:bodyPr>
          <a:lstStyle>
            <a:lvl1pPr marL="457200" lvl="0" indent="-228600" algn="l">
              <a:lnSpc>
                <a:spcPct val="100000"/>
              </a:lnSpc>
              <a:spcBef>
                <a:spcPts val="0"/>
              </a:spcBef>
              <a:spcAft>
                <a:spcPts val="0"/>
              </a:spcAft>
              <a:buClr>
                <a:srgbClr val="000000"/>
              </a:buClr>
              <a:buSzPts val="4000"/>
              <a:buFont typeface="Helvetica Neue"/>
              <a:buNone/>
              <a:defRPr b="1"/>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21" name="Google Shape;21;p2"/>
          <p:cNvSpPr txBox="1">
            <a:spLocks noGrp="1"/>
          </p:cNvSpPr>
          <p:nvPr>
            <p:ph type="sldNum" idx="12"/>
          </p:nvPr>
        </p:nvSpPr>
        <p:spPr>
          <a:xfrm>
            <a:off x="2166780" y="12553797"/>
            <a:ext cx="295068" cy="287385"/>
          </a:xfrm>
          <a:prstGeom prst="rect">
            <a:avLst/>
          </a:prstGeom>
          <a:noFill/>
          <a:ln>
            <a:noFill/>
          </a:ln>
        </p:spPr>
        <p:txBody>
          <a:bodyPr spcFirstLastPara="1" wrap="square" lIns="50800" tIns="50800" rIns="50800" bIns="50800" anchor="t" anchorCtr="0">
            <a:noAutofit/>
          </a:bodyPr>
          <a:lstStyle>
            <a:lvl1pPr marL="0" lvl="0" indent="0" algn="ctr">
              <a:lnSpc>
                <a:spcPct val="100000"/>
              </a:lnSpc>
              <a:spcBef>
                <a:spcPts val="0"/>
              </a:spcBef>
              <a:spcAft>
                <a:spcPts val="0"/>
              </a:spcAft>
              <a:buClr>
                <a:srgbClr val="000000"/>
              </a:buClr>
              <a:buSzPts val="1280"/>
              <a:buFont typeface="Helvetica Neue"/>
              <a:buNone/>
              <a:defRPr sz="1280"/>
            </a:lvl1pPr>
            <a:lvl2pPr marL="0" lvl="1" indent="0" algn="ctr">
              <a:lnSpc>
                <a:spcPct val="100000"/>
              </a:lnSpc>
              <a:spcBef>
                <a:spcPts val="0"/>
              </a:spcBef>
              <a:spcAft>
                <a:spcPts val="0"/>
              </a:spcAft>
              <a:buClr>
                <a:srgbClr val="000000"/>
              </a:buClr>
              <a:buSzPts val="1280"/>
              <a:buFont typeface="Helvetica Neue"/>
              <a:buNone/>
              <a:defRPr sz="1280"/>
            </a:lvl2pPr>
            <a:lvl3pPr marL="0" lvl="2" indent="0" algn="ctr">
              <a:lnSpc>
                <a:spcPct val="100000"/>
              </a:lnSpc>
              <a:spcBef>
                <a:spcPts val="0"/>
              </a:spcBef>
              <a:spcAft>
                <a:spcPts val="0"/>
              </a:spcAft>
              <a:buClr>
                <a:srgbClr val="000000"/>
              </a:buClr>
              <a:buSzPts val="1280"/>
              <a:buFont typeface="Helvetica Neue"/>
              <a:buNone/>
              <a:defRPr sz="1280"/>
            </a:lvl3pPr>
            <a:lvl4pPr marL="0" lvl="3" indent="0" algn="ctr">
              <a:lnSpc>
                <a:spcPct val="100000"/>
              </a:lnSpc>
              <a:spcBef>
                <a:spcPts val="0"/>
              </a:spcBef>
              <a:spcAft>
                <a:spcPts val="0"/>
              </a:spcAft>
              <a:buClr>
                <a:srgbClr val="000000"/>
              </a:buClr>
              <a:buSzPts val="1280"/>
              <a:buFont typeface="Helvetica Neue"/>
              <a:buNone/>
              <a:defRPr sz="1280"/>
            </a:lvl4pPr>
            <a:lvl5pPr marL="0" lvl="4" indent="0" algn="ctr">
              <a:lnSpc>
                <a:spcPct val="100000"/>
              </a:lnSpc>
              <a:spcBef>
                <a:spcPts val="0"/>
              </a:spcBef>
              <a:spcAft>
                <a:spcPts val="0"/>
              </a:spcAft>
              <a:buClr>
                <a:srgbClr val="000000"/>
              </a:buClr>
              <a:buSzPts val="1280"/>
              <a:buFont typeface="Helvetica Neue"/>
              <a:buNone/>
              <a:defRPr sz="1280"/>
            </a:lvl5pPr>
            <a:lvl6pPr marL="0" lvl="5" indent="0" algn="ctr">
              <a:lnSpc>
                <a:spcPct val="100000"/>
              </a:lnSpc>
              <a:spcBef>
                <a:spcPts val="0"/>
              </a:spcBef>
              <a:spcAft>
                <a:spcPts val="0"/>
              </a:spcAft>
              <a:buClr>
                <a:srgbClr val="000000"/>
              </a:buClr>
              <a:buSzPts val="1280"/>
              <a:buFont typeface="Helvetica Neue"/>
              <a:buNone/>
              <a:defRPr sz="1280"/>
            </a:lvl6pPr>
            <a:lvl7pPr marL="0" lvl="6" indent="0" algn="ctr">
              <a:lnSpc>
                <a:spcPct val="100000"/>
              </a:lnSpc>
              <a:spcBef>
                <a:spcPts val="0"/>
              </a:spcBef>
              <a:spcAft>
                <a:spcPts val="0"/>
              </a:spcAft>
              <a:buClr>
                <a:srgbClr val="000000"/>
              </a:buClr>
              <a:buSzPts val="1280"/>
              <a:buFont typeface="Helvetica Neue"/>
              <a:buNone/>
              <a:defRPr sz="1280"/>
            </a:lvl7pPr>
            <a:lvl8pPr marL="0" lvl="7" indent="0" algn="ctr">
              <a:lnSpc>
                <a:spcPct val="100000"/>
              </a:lnSpc>
              <a:spcBef>
                <a:spcPts val="0"/>
              </a:spcBef>
              <a:spcAft>
                <a:spcPts val="0"/>
              </a:spcAft>
              <a:buClr>
                <a:srgbClr val="000000"/>
              </a:buClr>
              <a:buSzPts val="1280"/>
              <a:buFont typeface="Helvetica Neue"/>
              <a:buNone/>
              <a:defRPr sz="1280"/>
            </a:lvl8pPr>
            <a:lvl9pPr marL="0" lvl="8" indent="0" algn="ctr">
              <a:lnSpc>
                <a:spcPct val="100000"/>
              </a:lnSpc>
              <a:spcBef>
                <a:spcPts val="0"/>
              </a:spcBef>
              <a:spcAft>
                <a:spcPts val="0"/>
              </a:spcAft>
              <a:buClr>
                <a:srgbClr val="000000"/>
              </a:buClr>
              <a:buSzPts val="1280"/>
              <a:buFont typeface="Helvetica Neue"/>
              <a:buNone/>
              <a:defRPr sz="128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FOND_ORANGE copie 5" type="title">
  <p:cSld name="TITLE">
    <p:spTree>
      <p:nvGrpSpPr>
        <p:cNvPr id="1" name="Shape 22"/>
        <p:cNvGrpSpPr/>
        <p:nvPr/>
      </p:nvGrpSpPr>
      <p:grpSpPr>
        <a:xfrm>
          <a:off x="0" y="0"/>
          <a:ext cx="0" cy="0"/>
          <a:chOff x="0" y="0"/>
          <a:chExt cx="0" cy="0"/>
        </a:xfrm>
      </p:grpSpPr>
      <p:sp>
        <p:nvSpPr>
          <p:cNvPr id="23" name="Google Shape;23;p3"/>
          <p:cNvSpPr txBox="1">
            <a:spLocks noGrp="1"/>
          </p:cNvSpPr>
          <p:nvPr>
            <p:ph type="body" idx="1"/>
          </p:nvPr>
        </p:nvSpPr>
        <p:spPr>
          <a:xfrm>
            <a:off x="2150508" y="3225091"/>
            <a:ext cx="18047276" cy="1576946"/>
          </a:xfrm>
          <a:prstGeom prst="rect">
            <a:avLst/>
          </a:prstGeom>
          <a:noFill/>
          <a:ln>
            <a:noFill/>
          </a:ln>
        </p:spPr>
        <p:txBody>
          <a:bodyPr spcFirstLastPara="1" wrap="square" lIns="50800" tIns="50800" rIns="50800" bIns="50800" anchor="t" anchorCtr="0">
            <a:noAutofit/>
          </a:bodyPr>
          <a:lstStyle>
            <a:lvl1pPr marL="457200" lvl="0" indent="-228600" algn="l">
              <a:lnSpc>
                <a:spcPct val="100000"/>
              </a:lnSpc>
              <a:spcBef>
                <a:spcPts val="0"/>
              </a:spcBef>
              <a:spcAft>
                <a:spcPts val="0"/>
              </a:spcAft>
              <a:buClr>
                <a:srgbClr val="FFFFFF"/>
              </a:buClr>
              <a:buSzPts val="9760"/>
              <a:buFont typeface="Helvetica Neue"/>
              <a:buNone/>
              <a:defRPr sz="9760">
                <a:solidFill>
                  <a:srgbClr val="FFFFFF"/>
                </a:solidFill>
                <a:latin typeface="Helvetica Neue"/>
                <a:ea typeface="Helvetica Neue"/>
                <a:cs typeface="Helvetica Neue"/>
                <a:sym typeface="Helvetica Neue"/>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24" name="Google Shape;24;p3"/>
          <p:cNvSpPr txBox="1">
            <a:spLocks noGrp="1"/>
          </p:cNvSpPr>
          <p:nvPr>
            <p:ph type="body" idx="2"/>
          </p:nvPr>
        </p:nvSpPr>
        <p:spPr>
          <a:xfrm>
            <a:off x="2175908" y="5711207"/>
            <a:ext cx="18047276" cy="572822"/>
          </a:xfrm>
          <a:prstGeom prst="rect">
            <a:avLst/>
          </a:prstGeom>
          <a:noFill/>
          <a:ln>
            <a:noFill/>
          </a:ln>
        </p:spPr>
        <p:txBody>
          <a:bodyPr spcFirstLastPara="1" wrap="square" lIns="50800" tIns="50800" rIns="50800" bIns="50800" anchor="t" anchorCtr="0">
            <a:noAutofit/>
          </a:bodyPr>
          <a:lstStyle>
            <a:lvl1pPr marL="457200" lvl="0" indent="-228600" algn="l">
              <a:lnSpc>
                <a:spcPct val="100000"/>
              </a:lnSpc>
              <a:spcBef>
                <a:spcPts val="0"/>
              </a:spcBef>
              <a:spcAft>
                <a:spcPts val="0"/>
              </a:spcAft>
              <a:buClr>
                <a:srgbClr val="FFFFFF"/>
              </a:buClr>
              <a:buSzPts val="3200"/>
              <a:buFont typeface="Helvetica Neue"/>
              <a:buNone/>
              <a:defRPr sz="3200">
                <a:solidFill>
                  <a:srgbClr val="FFFFFF"/>
                </a:solidFill>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25" name="Google Shape;25;p3"/>
          <p:cNvSpPr txBox="1">
            <a:spLocks noGrp="1"/>
          </p:cNvSpPr>
          <p:nvPr>
            <p:ph type="body" idx="3"/>
          </p:nvPr>
        </p:nvSpPr>
        <p:spPr>
          <a:xfrm>
            <a:off x="2137808" y="9089563"/>
            <a:ext cx="18047276" cy="585113"/>
          </a:xfrm>
          <a:prstGeom prst="rect">
            <a:avLst/>
          </a:prstGeom>
          <a:noFill/>
          <a:ln>
            <a:noFill/>
          </a:ln>
        </p:spPr>
        <p:txBody>
          <a:bodyPr spcFirstLastPara="1" wrap="square" lIns="50800" tIns="50800" rIns="50800" bIns="50800" anchor="t" anchorCtr="0">
            <a:noAutofit/>
          </a:bodyPr>
          <a:lstStyle>
            <a:lvl1pPr marL="457200" lvl="0" indent="-228600" algn="l">
              <a:lnSpc>
                <a:spcPct val="100000"/>
              </a:lnSpc>
              <a:spcBef>
                <a:spcPts val="0"/>
              </a:spcBef>
              <a:spcAft>
                <a:spcPts val="0"/>
              </a:spcAft>
              <a:buClr>
                <a:srgbClr val="FFFFFF"/>
              </a:buClr>
              <a:buSzPts val="3200"/>
              <a:buFont typeface="Helvetica Neue"/>
              <a:buNone/>
              <a:defRPr sz="3200" b="1">
                <a:solidFill>
                  <a:srgbClr val="FFFFFF"/>
                </a:solidFill>
              </a:defRPr>
            </a:lvl1pPr>
            <a:lvl2pPr marL="914400" lvl="1" indent="-228600" algn="l">
              <a:lnSpc>
                <a:spcPct val="100000"/>
              </a:lnSpc>
              <a:spcBef>
                <a:spcPts val="0"/>
              </a:spcBef>
              <a:spcAft>
                <a:spcPts val="0"/>
              </a:spcAft>
              <a:buClr>
                <a:srgbClr val="000000"/>
              </a:buClr>
              <a:buSzPts val="1800"/>
              <a:buNone/>
              <a:defRPr/>
            </a:lvl2pPr>
            <a:lvl3pPr marL="1371600" lvl="2" indent="-228600" algn="l">
              <a:lnSpc>
                <a:spcPct val="100000"/>
              </a:lnSpc>
              <a:spcBef>
                <a:spcPts val="0"/>
              </a:spcBef>
              <a:spcAft>
                <a:spcPts val="0"/>
              </a:spcAft>
              <a:buClr>
                <a:srgbClr val="000000"/>
              </a:buClr>
              <a:buSzPts val="1800"/>
              <a:buNone/>
              <a:defRPr/>
            </a:lvl3pPr>
            <a:lvl4pPr marL="1828800" lvl="3" indent="-228600" algn="l">
              <a:lnSpc>
                <a:spcPct val="100000"/>
              </a:lnSpc>
              <a:spcBef>
                <a:spcPts val="0"/>
              </a:spcBef>
              <a:spcAft>
                <a:spcPts val="0"/>
              </a:spcAft>
              <a:buClr>
                <a:srgbClr val="000000"/>
              </a:buClr>
              <a:buSzPts val="1800"/>
              <a:buNone/>
              <a:defRPr/>
            </a:lvl4pPr>
            <a:lvl5pPr marL="2286000" lvl="4" indent="-228600" algn="l">
              <a:lnSpc>
                <a:spcPct val="100000"/>
              </a:lnSpc>
              <a:spcBef>
                <a:spcPts val="0"/>
              </a:spcBef>
              <a:spcAft>
                <a:spcPts val="0"/>
              </a:spcAft>
              <a:buClr>
                <a:srgbClr val="000000"/>
              </a:buClr>
              <a:buSzPts val="1800"/>
              <a:buNone/>
              <a:defRPr/>
            </a:lvl5pPr>
            <a:lvl6pPr marL="2743200" lvl="5" indent="-228600" algn="l">
              <a:lnSpc>
                <a:spcPct val="100000"/>
              </a:lnSpc>
              <a:spcBef>
                <a:spcPts val="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26" name="Google Shape;26;p3"/>
          <p:cNvSpPr txBox="1">
            <a:spLocks noGrp="1"/>
          </p:cNvSpPr>
          <p:nvPr>
            <p:ph type="sldNum" idx="12"/>
          </p:nvPr>
        </p:nvSpPr>
        <p:spPr>
          <a:xfrm>
            <a:off x="2166780" y="12553797"/>
            <a:ext cx="295068" cy="287385"/>
          </a:xfrm>
          <a:prstGeom prst="rect">
            <a:avLst/>
          </a:prstGeom>
          <a:noFill/>
          <a:ln>
            <a:noFill/>
          </a:ln>
        </p:spPr>
        <p:txBody>
          <a:bodyPr spcFirstLastPara="1" wrap="square" lIns="50800" tIns="50800" rIns="50800" bIns="50800" anchor="t" anchorCtr="0">
            <a:noAutofit/>
          </a:bodyPr>
          <a:lstStyle>
            <a:lvl1pPr marL="0" lvl="0" indent="0" algn="ctr">
              <a:lnSpc>
                <a:spcPct val="100000"/>
              </a:lnSpc>
              <a:spcBef>
                <a:spcPts val="0"/>
              </a:spcBef>
              <a:spcAft>
                <a:spcPts val="0"/>
              </a:spcAft>
              <a:buClr>
                <a:srgbClr val="000000"/>
              </a:buClr>
              <a:buSzPts val="1280"/>
              <a:buFont typeface="Helvetica Neue"/>
              <a:buNone/>
              <a:defRPr sz="1280"/>
            </a:lvl1pPr>
            <a:lvl2pPr marL="0" lvl="1" indent="0" algn="ctr">
              <a:lnSpc>
                <a:spcPct val="100000"/>
              </a:lnSpc>
              <a:spcBef>
                <a:spcPts val="0"/>
              </a:spcBef>
              <a:spcAft>
                <a:spcPts val="0"/>
              </a:spcAft>
              <a:buClr>
                <a:srgbClr val="000000"/>
              </a:buClr>
              <a:buSzPts val="1280"/>
              <a:buFont typeface="Helvetica Neue"/>
              <a:buNone/>
              <a:defRPr sz="1280"/>
            </a:lvl2pPr>
            <a:lvl3pPr marL="0" lvl="2" indent="0" algn="ctr">
              <a:lnSpc>
                <a:spcPct val="100000"/>
              </a:lnSpc>
              <a:spcBef>
                <a:spcPts val="0"/>
              </a:spcBef>
              <a:spcAft>
                <a:spcPts val="0"/>
              </a:spcAft>
              <a:buClr>
                <a:srgbClr val="000000"/>
              </a:buClr>
              <a:buSzPts val="1280"/>
              <a:buFont typeface="Helvetica Neue"/>
              <a:buNone/>
              <a:defRPr sz="1280"/>
            </a:lvl3pPr>
            <a:lvl4pPr marL="0" lvl="3" indent="0" algn="ctr">
              <a:lnSpc>
                <a:spcPct val="100000"/>
              </a:lnSpc>
              <a:spcBef>
                <a:spcPts val="0"/>
              </a:spcBef>
              <a:spcAft>
                <a:spcPts val="0"/>
              </a:spcAft>
              <a:buClr>
                <a:srgbClr val="000000"/>
              </a:buClr>
              <a:buSzPts val="1280"/>
              <a:buFont typeface="Helvetica Neue"/>
              <a:buNone/>
              <a:defRPr sz="1280"/>
            </a:lvl4pPr>
            <a:lvl5pPr marL="0" lvl="4" indent="0" algn="ctr">
              <a:lnSpc>
                <a:spcPct val="100000"/>
              </a:lnSpc>
              <a:spcBef>
                <a:spcPts val="0"/>
              </a:spcBef>
              <a:spcAft>
                <a:spcPts val="0"/>
              </a:spcAft>
              <a:buClr>
                <a:srgbClr val="000000"/>
              </a:buClr>
              <a:buSzPts val="1280"/>
              <a:buFont typeface="Helvetica Neue"/>
              <a:buNone/>
              <a:defRPr sz="1280"/>
            </a:lvl5pPr>
            <a:lvl6pPr marL="0" lvl="5" indent="0" algn="ctr">
              <a:lnSpc>
                <a:spcPct val="100000"/>
              </a:lnSpc>
              <a:spcBef>
                <a:spcPts val="0"/>
              </a:spcBef>
              <a:spcAft>
                <a:spcPts val="0"/>
              </a:spcAft>
              <a:buClr>
                <a:srgbClr val="000000"/>
              </a:buClr>
              <a:buSzPts val="1280"/>
              <a:buFont typeface="Helvetica Neue"/>
              <a:buNone/>
              <a:defRPr sz="1280"/>
            </a:lvl6pPr>
            <a:lvl7pPr marL="0" lvl="6" indent="0" algn="ctr">
              <a:lnSpc>
                <a:spcPct val="100000"/>
              </a:lnSpc>
              <a:spcBef>
                <a:spcPts val="0"/>
              </a:spcBef>
              <a:spcAft>
                <a:spcPts val="0"/>
              </a:spcAft>
              <a:buClr>
                <a:srgbClr val="000000"/>
              </a:buClr>
              <a:buSzPts val="1280"/>
              <a:buFont typeface="Helvetica Neue"/>
              <a:buNone/>
              <a:defRPr sz="1280"/>
            </a:lvl7pPr>
            <a:lvl8pPr marL="0" lvl="7" indent="0" algn="ctr">
              <a:lnSpc>
                <a:spcPct val="100000"/>
              </a:lnSpc>
              <a:spcBef>
                <a:spcPts val="0"/>
              </a:spcBef>
              <a:spcAft>
                <a:spcPts val="0"/>
              </a:spcAft>
              <a:buClr>
                <a:srgbClr val="000000"/>
              </a:buClr>
              <a:buSzPts val="1280"/>
              <a:buFont typeface="Helvetica Neue"/>
              <a:buNone/>
              <a:defRPr sz="1280"/>
            </a:lvl8pPr>
            <a:lvl9pPr marL="0" lvl="8" indent="0" algn="ctr">
              <a:lnSpc>
                <a:spcPct val="100000"/>
              </a:lnSpc>
              <a:spcBef>
                <a:spcPts val="0"/>
              </a:spcBef>
              <a:spcAft>
                <a:spcPts val="0"/>
              </a:spcAft>
              <a:buClr>
                <a:srgbClr val="000000"/>
              </a:buClr>
              <a:buSzPts val="1280"/>
              <a:buFont typeface="Helvetica Neue"/>
              <a:buNone/>
              <a:defRPr sz="1280"/>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rgbClr val="FFFFFF"/>
        </a:solidFill>
        <a:effectLst/>
      </p:bgPr>
    </p:bg>
    <p:spTree>
      <p:nvGrpSpPr>
        <p:cNvPr id="1" name="Shape 27"/>
        <p:cNvGrpSpPr/>
        <p:nvPr/>
      </p:nvGrpSpPr>
      <p:grpSpPr>
        <a:xfrm>
          <a:off x="0" y="0"/>
          <a:ext cx="0" cy="0"/>
          <a:chOff x="0" y="0"/>
          <a:chExt cx="0" cy="0"/>
        </a:xfrm>
      </p:grpSpPr>
      <p:pic>
        <p:nvPicPr>
          <p:cNvPr id="28" name="Google Shape;28;p4" descr="isobarlogo.png"/>
          <p:cNvPicPr preferRelativeResize="0"/>
          <p:nvPr/>
        </p:nvPicPr>
        <p:blipFill rotWithShape="1">
          <a:blip r:embed="rId2">
            <a:alphaModFix/>
          </a:blip>
          <a:srcRect/>
          <a:stretch/>
        </p:blipFill>
        <p:spPr>
          <a:xfrm>
            <a:off x="-103193" y="12736017"/>
            <a:ext cx="4316585" cy="620779"/>
          </a:xfrm>
          <a:prstGeom prst="rect">
            <a:avLst/>
          </a:prstGeom>
          <a:noFill/>
          <a:ln>
            <a:noFill/>
          </a:ln>
        </p:spPr>
      </p:pic>
      <p:pic>
        <p:nvPicPr>
          <p:cNvPr id="29" name="Google Shape;29;p4" descr="isobarlogo.png"/>
          <p:cNvPicPr preferRelativeResize="0"/>
          <p:nvPr/>
        </p:nvPicPr>
        <p:blipFill rotWithShape="1">
          <a:blip r:embed="rId2">
            <a:alphaModFix/>
          </a:blip>
          <a:srcRect/>
          <a:stretch/>
        </p:blipFill>
        <p:spPr>
          <a:xfrm>
            <a:off x="-103193" y="12736017"/>
            <a:ext cx="4316585" cy="620779"/>
          </a:xfrm>
          <a:prstGeom prst="rect">
            <a:avLst/>
          </a:prstGeom>
          <a:noFill/>
          <a:ln>
            <a:noFill/>
          </a:ln>
        </p:spPr>
      </p:pic>
      <p:sp>
        <p:nvSpPr>
          <p:cNvPr id="30" name="Google Shape;30;p4"/>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noAutofit/>
          </a:bodyPr>
          <a:lstStyle>
            <a:lvl1pPr marL="0" lvl="0"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i="0" u="none" strike="noStrike" cap="none">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Vierge">
  <p:cSld name="Vierge">
    <p:bg>
      <p:bgPr>
        <a:solidFill>
          <a:srgbClr val="FFFFFF"/>
        </a:solidFill>
        <a:effectLst/>
      </p:bgPr>
    </p:bg>
    <p:spTree>
      <p:nvGrpSpPr>
        <p:cNvPr id="1" name="Shape 31"/>
        <p:cNvGrpSpPr/>
        <p:nvPr/>
      </p:nvGrpSpPr>
      <p:grpSpPr>
        <a:xfrm>
          <a:off x="0" y="0"/>
          <a:ext cx="0" cy="0"/>
          <a:chOff x="0" y="0"/>
          <a:chExt cx="0" cy="0"/>
        </a:xfrm>
      </p:grpSpPr>
      <p:sp>
        <p:nvSpPr>
          <p:cNvPr id="32" name="Google Shape;32;p5"/>
          <p:cNvSpPr txBox="1">
            <a:spLocks noGrp="1"/>
          </p:cNvSpPr>
          <p:nvPr>
            <p:ph type="sldNum" idx="12"/>
          </p:nvPr>
        </p:nvSpPr>
        <p:spPr>
          <a:xfrm>
            <a:off x="11954103" y="13073062"/>
            <a:ext cx="466269" cy="477671"/>
          </a:xfrm>
          <a:prstGeom prst="rect">
            <a:avLst/>
          </a:prstGeom>
          <a:noFill/>
          <a:ln>
            <a:noFill/>
          </a:ln>
        </p:spPr>
        <p:txBody>
          <a:bodyPr spcFirstLastPara="1" wrap="square" lIns="71425" tIns="71425" rIns="71425" bIns="71425" anchor="t" anchorCtr="0">
            <a:noAutofit/>
          </a:bodyPr>
          <a:lstStyle>
            <a:lvl1pPr marL="0" lvl="0" indent="0" algn="ctr">
              <a:lnSpc>
                <a:spcPct val="100000"/>
              </a:lnSpc>
              <a:spcBef>
                <a:spcPts val="0"/>
              </a:spcBef>
              <a:spcAft>
                <a:spcPts val="0"/>
              </a:spcAft>
              <a:buClr>
                <a:srgbClr val="000000"/>
              </a:buClr>
              <a:buSzPts val="2200"/>
              <a:buFont typeface="Helvetica Neue Light"/>
              <a:buNone/>
              <a:defRPr sz="22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2200"/>
              <a:buFont typeface="Helvetica Neue Light"/>
              <a:buNone/>
              <a:defRPr sz="22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2200"/>
              <a:buFont typeface="Helvetica Neue Light"/>
              <a:buNone/>
              <a:defRPr sz="22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2200"/>
              <a:buFont typeface="Helvetica Neue Light"/>
              <a:buNone/>
              <a:defRPr sz="22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2200"/>
              <a:buFont typeface="Helvetica Neue Light"/>
              <a:buNone/>
              <a:defRPr sz="22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2200"/>
              <a:buFont typeface="Helvetica Neue Light"/>
              <a:buNone/>
              <a:defRPr sz="22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2200"/>
              <a:buFont typeface="Helvetica Neue Light"/>
              <a:buNone/>
              <a:defRPr sz="22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2200"/>
              <a:buFont typeface="Helvetica Neue Light"/>
              <a:buNone/>
              <a:defRPr sz="22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2200"/>
              <a:buFont typeface="Helvetica Neue Light"/>
              <a:buNone/>
              <a:defRPr sz="22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i="0" u="none" strike="noStrike" cap="none">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Photo - Horizontale">
  <p:cSld name="Photo - Horizontale">
    <p:spTree>
      <p:nvGrpSpPr>
        <p:cNvPr id="1" name="Shape 33"/>
        <p:cNvGrpSpPr/>
        <p:nvPr/>
      </p:nvGrpSpPr>
      <p:grpSpPr>
        <a:xfrm>
          <a:off x="0" y="0"/>
          <a:ext cx="0" cy="0"/>
          <a:chOff x="0" y="0"/>
          <a:chExt cx="0" cy="0"/>
        </a:xfrm>
      </p:grpSpPr>
      <p:pic>
        <p:nvPicPr>
          <p:cNvPr id="34" name="Google Shape;34;p6" descr="white isobar.png"/>
          <p:cNvPicPr preferRelativeResize="0"/>
          <p:nvPr/>
        </p:nvPicPr>
        <p:blipFill rotWithShape="1">
          <a:blip r:embed="rId2">
            <a:alphaModFix/>
          </a:blip>
          <a:srcRect/>
          <a:stretch/>
        </p:blipFill>
        <p:spPr>
          <a:xfrm>
            <a:off x="23207488" y="13285728"/>
            <a:ext cx="910395" cy="254001"/>
          </a:xfrm>
          <a:prstGeom prst="rect">
            <a:avLst/>
          </a:prstGeom>
          <a:noFill/>
          <a:ln>
            <a:noFill/>
          </a:ln>
        </p:spPr>
      </p:pic>
      <p:sp>
        <p:nvSpPr>
          <p:cNvPr id="35" name="Google Shape;35;p6"/>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noAutofit/>
          </a:bodyPr>
          <a:lstStyle>
            <a:lvl1pPr marL="0" lvl="0"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1pPr>
            <a:lvl2pPr marL="0" lvl="1"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2pPr>
            <a:lvl3pPr marL="0" lvl="2"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3pPr>
            <a:lvl4pPr marL="0" lvl="3"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4pPr>
            <a:lvl5pPr marL="0" lvl="4"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5pPr>
            <a:lvl6pPr marL="0" lvl="5"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6pPr>
            <a:lvl7pPr marL="0" lvl="6"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7pPr>
            <a:lvl8pPr marL="0" lvl="7"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8pPr>
            <a:lvl9pPr marL="0" lvl="8" indent="0" algn="ctr">
              <a:lnSpc>
                <a:spcPct val="100000"/>
              </a:lnSpc>
              <a:spcBef>
                <a:spcPts val="0"/>
              </a:spcBef>
              <a:spcAft>
                <a:spcPts val="0"/>
              </a:spcAft>
              <a:buClr>
                <a:srgbClr val="000000"/>
              </a:buClr>
              <a:buSzPts val="2400"/>
              <a:buFont typeface="Helvetica Neue Light"/>
              <a:buNone/>
              <a:defRPr sz="2400" b="0">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i="0" u="none" strike="noStrike" cap="none">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
        <p:cNvGrpSpPr/>
        <p:nvPr/>
      </p:nvGrpSpPr>
      <p:grpSpPr>
        <a:xfrm>
          <a:off x="0" y="0"/>
          <a:ext cx="0" cy="0"/>
          <a:chOff x="0" y="0"/>
          <a:chExt cx="0" cy="0"/>
        </a:xfrm>
      </p:grpSpPr>
      <p:pic>
        <p:nvPicPr>
          <p:cNvPr id="6" name="Google Shape;6;p1" descr="Isobar-White.ai"/>
          <p:cNvPicPr preferRelativeResize="0"/>
          <p:nvPr/>
        </p:nvPicPr>
        <p:blipFill rotWithShape="1">
          <a:blip r:embed="rId7">
            <a:alphaModFix/>
          </a:blip>
          <a:srcRect/>
          <a:stretch/>
        </p:blipFill>
        <p:spPr>
          <a:xfrm>
            <a:off x="22847300" y="12903200"/>
            <a:ext cx="927100" cy="268985"/>
          </a:xfrm>
          <a:prstGeom prst="rect">
            <a:avLst/>
          </a:prstGeom>
          <a:noFill/>
          <a:ln>
            <a:noFill/>
          </a:ln>
        </p:spPr>
      </p:pic>
      <p:sp>
        <p:nvSpPr>
          <p:cNvPr id="7" name="Google Shape;7;p1"/>
          <p:cNvSpPr txBox="1"/>
          <p:nvPr/>
        </p:nvSpPr>
        <p:spPr>
          <a:xfrm>
            <a:off x="2150508" y="7999815"/>
            <a:ext cx="18047276" cy="473498"/>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FFFFFF"/>
              </a:buClr>
              <a:buSzPts val="2560"/>
              <a:buFont typeface="Helvetica Neue"/>
              <a:buNone/>
            </a:pPr>
            <a:r>
              <a:rPr lang="en-US" sz="2560" b="0" i="0" u="none" strike="noStrike" cap="none">
                <a:solidFill>
                  <a:srgbClr val="FFFFFF"/>
                </a:solidFill>
                <a:latin typeface="Helvetica Neue"/>
                <a:ea typeface="Helvetica Neue"/>
                <a:cs typeface="Helvetica Neue"/>
                <a:sym typeface="Helvetica Neue"/>
              </a:rPr>
              <a:t>Results</a:t>
            </a:r>
            <a:endParaRPr/>
          </a:p>
        </p:txBody>
      </p:sp>
      <p:sp>
        <p:nvSpPr>
          <p:cNvPr id="8" name="Google Shape;8;p1"/>
          <p:cNvSpPr txBox="1">
            <a:spLocks noGrp="1"/>
          </p:cNvSpPr>
          <p:nvPr>
            <p:ph type="title"/>
          </p:nvPr>
        </p:nvSpPr>
        <p:spPr>
          <a:xfrm>
            <a:off x="2154848" y="2165713"/>
            <a:ext cx="20074305" cy="3442952"/>
          </a:xfrm>
          <a:prstGeom prst="rect">
            <a:avLst/>
          </a:prstGeom>
          <a:noFill/>
          <a:ln>
            <a:noFill/>
          </a:ln>
        </p:spPr>
        <p:txBody>
          <a:bodyPr spcFirstLastPara="1" wrap="square" lIns="50800" tIns="50800" rIns="50800" bIns="50800" anchor="t" anchorCtr="0">
            <a:noAutofit/>
          </a:bodyPr>
          <a:lstStyle>
            <a:lvl1pPr marR="0" lvl="0" algn="l" rtl="0">
              <a:lnSpc>
                <a:spcPct val="100000"/>
              </a:lnSpc>
              <a:spcBef>
                <a:spcPts val="0"/>
              </a:spcBef>
              <a:spcAft>
                <a:spcPts val="0"/>
              </a:spcAft>
              <a:buClr>
                <a:srgbClr val="2F3783"/>
              </a:buClr>
              <a:buSzPts val="7819"/>
              <a:buFont typeface="Helvetica Neue"/>
              <a:buNone/>
              <a:defRPr sz="7819" b="1" i="0" u="none" strike="noStrike" cap="none">
                <a:solidFill>
                  <a:srgbClr val="2F3783"/>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2F3783"/>
              </a:buClr>
              <a:buSzPts val="7819"/>
              <a:buFont typeface="Helvetica Neue"/>
              <a:buNone/>
              <a:defRPr sz="7819" b="1" i="0" u="none" strike="noStrike" cap="none">
                <a:solidFill>
                  <a:srgbClr val="2F3783"/>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2F3783"/>
              </a:buClr>
              <a:buSzPts val="7819"/>
              <a:buFont typeface="Helvetica Neue"/>
              <a:buNone/>
              <a:defRPr sz="7819" b="1" i="0" u="none" strike="noStrike" cap="none">
                <a:solidFill>
                  <a:srgbClr val="2F3783"/>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2F3783"/>
              </a:buClr>
              <a:buSzPts val="7819"/>
              <a:buFont typeface="Helvetica Neue"/>
              <a:buNone/>
              <a:defRPr sz="7819" b="1" i="0" u="none" strike="noStrike" cap="none">
                <a:solidFill>
                  <a:srgbClr val="2F3783"/>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2F3783"/>
              </a:buClr>
              <a:buSzPts val="7819"/>
              <a:buFont typeface="Helvetica Neue"/>
              <a:buNone/>
              <a:defRPr sz="7819" b="1" i="0" u="none" strike="noStrike" cap="none">
                <a:solidFill>
                  <a:srgbClr val="2F3783"/>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2F3783"/>
              </a:buClr>
              <a:buSzPts val="7819"/>
              <a:buFont typeface="Helvetica Neue"/>
              <a:buNone/>
              <a:defRPr sz="7819" b="1" i="0" u="none" strike="noStrike" cap="none">
                <a:solidFill>
                  <a:srgbClr val="2F3783"/>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2F3783"/>
              </a:buClr>
              <a:buSzPts val="7819"/>
              <a:buFont typeface="Helvetica Neue"/>
              <a:buNone/>
              <a:defRPr sz="7819" b="1" i="0" u="none" strike="noStrike" cap="none">
                <a:solidFill>
                  <a:srgbClr val="2F3783"/>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2F3783"/>
              </a:buClr>
              <a:buSzPts val="7819"/>
              <a:buFont typeface="Helvetica Neue"/>
              <a:buNone/>
              <a:defRPr sz="7819" b="1" i="0" u="none" strike="noStrike" cap="none">
                <a:solidFill>
                  <a:srgbClr val="2F3783"/>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2F3783"/>
              </a:buClr>
              <a:buSzPts val="7819"/>
              <a:buFont typeface="Helvetica Neue"/>
              <a:buNone/>
              <a:defRPr sz="7819" b="1" i="0" u="none" strike="noStrike" cap="none">
                <a:solidFill>
                  <a:srgbClr val="2F3783"/>
                </a:solidFill>
                <a:latin typeface="Helvetica Neue"/>
                <a:ea typeface="Helvetica Neue"/>
                <a:cs typeface="Helvetica Neue"/>
                <a:sym typeface="Helvetica Neue"/>
              </a:defRPr>
            </a:lvl9pPr>
          </a:lstStyle>
          <a:p>
            <a:endParaRPr/>
          </a:p>
        </p:txBody>
      </p:sp>
      <p:sp>
        <p:nvSpPr>
          <p:cNvPr id="9" name="Google Shape;9;p1"/>
          <p:cNvSpPr txBox="1">
            <a:spLocks noGrp="1"/>
          </p:cNvSpPr>
          <p:nvPr>
            <p:ph type="body" idx="1"/>
          </p:nvPr>
        </p:nvSpPr>
        <p:spPr>
          <a:xfrm>
            <a:off x="2173058" y="5687521"/>
            <a:ext cx="20828001" cy="4830456"/>
          </a:xfrm>
          <a:prstGeom prst="rect">
            <a:avLst/>
          </a:prstGeom>
          <a:noFill/>
          <a:ln>
            <a:noFill/>
          </a:ln>
        </p:spPr>
        <p:txBody>
          <a:bodyPr spcFirstLastPara="1" wrap="square" lIns="50800" tIns="50800" rIns="50800" bIns="50800" anchor="t" anchorCtr="0">
            <a:noAutofit/>
          </a:bodyPr>
          <a:lstStyle>
            <a:lvl1pPr marL="457200" marR="0" lvl="0" indent="-228600" algn="l" rtl="0">
              <a:lnSpc>
                <a:spcPct val="100000"/>
              </a:lnSpc>
              <a:spcBef>
                <a:spcPts val="0"/>
              </a:spcBef>
              <a:spcAft>
                <a:spcPts val="0"/>
              </a:spcAft>
              <a:buClr>
                <a:srgbClr val="000000"/>
              </a:buClr>
              <a:buSzPts val="4000"/>
              <a:buFont typeface="Helvetica Neue"/>
              <a:buNone/>
              <a:defRPr sz="40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100000"/>
              </a:lnSpc>
              <a:spcBef>
                <a:spcPts val="0"/>
              </a:spcBef>
              <a:spcAft>
                <a:spcPts val="0"/>
              </a:spcAft>
              <a:buClr>
                <a:srgbClr val="000000"/>
              </a:buClr>
              <a:buSzPts val="4000"/>
              <a:buFont typeface="Helvetica Neue"/>
              <a:buNone/>
              <a:defRPr sz="40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00000"/>
              </a:lnSpc>
              <a:spcBef>
                <a:spcPts val="0"/>
              </a:spcBef>
              <a:spcAft>
                <a:spcPts val="0"/>
              </a:spcAft>
              <a:buClr>
                <a:srgbClr val="000000"/>
              </a:buClr>
              <a:buSzPts val="4000"/>
              <a:buFont typeface="Helvetica Neue"/>
              <a:buNone/>
              <a:defRPr sz="40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00000"/>
              </a:lnSpc>
              <a:spcBef>
                <a:spcPts val="0"/>
              </a:spcBef>
              <a:spcAft>
                <a:spcPts val="0"/>
              </a:spcAft>
              <a:buClr>
                <a:srgbClr val="000000"/>
              </a:buClr>
              <a:buSzPts val="4000"/>
              <a:buFont typeface="Helvetica Neue"/>
              <a:buNone/>
              <a:defRPr sz="40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00000"/>
              </a:lnSpc>
              <a:spcBef>
                <a:spcPts val="0"/>
              </a:spcBef>
              <a:spcAft>
                <a:spcPts val="0"/>
              </a:spcAft>
              <a:buClr>
                <a:srgbClr val="000000"/>
              </a:buClr>
              <a:buSzPts val="4000"/>
              <a:buFont typeface="Helvetica Neue"/>
              <a:buNone/>
              <a:defRPr sz="40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100000"/>
              </a:lnSpc>
              <a:spcBef>
                <a:spcPts val="0"/>
              </a:spcBef>
              <a:spcAft>
                <a:spcPts val="0"/>
              </a:spcAft>
              <a:buClr>
                <a:srgbClr val="000000"/>
              </a:buClr>
              <a:buSzPts val="4000"/>
              <a:buFont typeface="Helvetica Neue"/>
              <a:buNone/>
              <a:defRPr sz="40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100000"/>
              </a:lnSpc>
              <a:spcBef>
                <a:spcPts val="0"/>
              </a:spcBef>
              <a:spcAft>
                <a:spcPts val="0"/>
              </a:spcAft>
              <a:buClr>
                <a:srgbClr val="000000"/>
              </a:buClr>
              <a:buSzPts val="4000"/>
              <a:buFont typeface="Helvetica Neue"/>
              <a:buNone/>
              <a:defRPr sz="40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100000"/>
              </a:lnSpc>
              <a:spcBef>
                <a:spcPts val="0"/>
              </a:spcBef>
              <a:spcAft>
                <a:spcPts val="0"/>
              </a:spcAft>
              <a:buClr>
                <a:srgbClr val="000000"/>
              </a:buClr>
              <a:buSzPts val="4000"/>
              <a:buFont typeface="Helvetica Neue"/>
              <a:buNone/>
              <a:defRPr sz="40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100000"/>
              </a:lnSpc>
              <a:spcBef>
                <a:spcPts val="0"/>
              </a:spcBef>
              <a:spcAft>
                <a:spcPts val="0"/>
              </a:spcAft>
              <a:buClr>
                <a:srgbClr val="000000"/>
              </a:buClr>
              <a:buSzPts val="4000"/>
              <a:buFont typeface="Helvetica Neue"/>
              <a:buNone/>
              <a:defRPr sz="4000" b="0" i="0" u="none" strike="noStrike" cap="none">
                <a:solidFill>
                  <a:srgbClr val="000000"/>
                </a:solidFill>
                <a:latin typeface="Helvetica Neue"/>
                <a:ea typeface="Helvetica Neue"/>
                <a:cs typeface="Helvetica Neue"/>
                <a:sym typeface="Helvetica Neue"/>
              </a:defRPr>
            </a:lvl9pPr>
          </a:lstStyle>
          <a:p>
            <a:endParaRPr/>
          </a:p>
        </p:txBody>
      </p:sp>
      <p:sp>
        <p:nvSpPr>
          <p:cNvPr id="10" name="Google Shape;10;p1"/>
          <p:cNvSpPr txBox="1">
            <a:spLocks noGrp="1"/>
          </p:cNvSpPr>
          <p:nvPr>
            <p:ph type="sldNum" idx="12"/>
          </p:nvPr>
        </p:nvSpPr>
        <p:spPr>
          <a:xfrm>
            <a:off x="2166780" y="12553797"/>
            <a:ext cx="295068" cy="287385"/>
          </a:xfrm>
          <a:prstGeom prst="rect">
            <a:avLst/>
          </a:prstGeom>
          <a:noFill/>
          <a:ln>
            <a:noFill/>
          </a:ln>
        </p:spPr>
        <p:txBody>
          <a:bodyPr spcFirstLastPara="1" wrap="square" lIns="50800" tIns="50800" rIns="50800" bIns="50800" anchor="t" anchorCtr="0">
            <a:noAutofit/>
          </a:bodyPr>
          <a:lstStyle>
            <a:lvl1pPr marL="0" marR="0" lvl="0" indent="0" algn="ctr" rtl="0">
              <a:lnSpc>
                <a:spcPct val="100000"/>
              </a:lnSpc>
              <a:spcBef>
                <a:spcPts val="0"/>
              </a:spcBef>
              <a:spcAft>
                <a:spcPts val="0"/>
              </a:spcAft>
              <a:buClr>
                <a:srgbClr val="000000"/>
              </a:buClr>
              <a:buSzPts val="1280"/>
              <a:buFont typeface="Helvetica Neue"/>
              <a:buNone/>
              <a:defRPr sz="1280" b="1"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280"/>
              <a:buFont typeface="Helvetica Neue"/>
              <a:buNone/>
              <a:defRPr sz="1280" b="1"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280"/>
              <a:buFont typeface="Helvetica Neue"/>
              <a:buNone/>
              <a:defRPr sz="1280" b="1"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280"/>
              <a:buFont typeface="Helvetica Neue"/>
              <a:buNone/>
              <a:defRPr sz="1280" b="1"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280"/>
              <a:buFont typeface="Helvetica Neue"/>
              <a:buNone/>
              <a:defRPr sz="1280" b="1"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280"/>
              <a:buFont typeface="Helvetica Neue"/>
              <a:buNone/>
              <a:defRPr sz="1280" b="1"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280"/>
              <a:buFont typeface="Helvetica Neue"/>
              <a:buNone/>
              <a:defRPr sz="1280" b="1"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280"/>
              <a:buFont typeface="Helvetica Neue"/>
              <a:buNone/>
              <a:defRPr sz="1280" b="1"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280"/>
              <a:buFont typeface="Helvetica Neue"/>
              <a:buNone/>
              <a:defRPr sz="1280" b="1"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hyperlink" Target="https://bit.ly/2UHjOLt" TargetMode="External"/><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7"/>
          <p:cNvSpPr/>
          <p:nvPr/>
        </p:nvSpPr>
        <p:spPr>
          <a:xfrm>
            <a:off x="-13927" y="8107256"/>
            <a:ext cx="24411900" cy="5640600"/>
          </a:xfrm>
          <a:prstGeom prst="rect">
            <a:avLst/>
          </a:prstGeom>
          <a:solidFill>
            <a:srgbClr val="C00000"/>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2400">
              <a:solidFill>
                <a:srgbClr val="2F4B8E"/>
              </a:solidFill>
            </a:endParaRPr>
          </a:p>
        </p:txBody>
      </p:sp>
      <p:sp>
        <p:nvSpPr>
          <p:cNvPr id="41" name="Google Shape;41;p7"/>
          <p:cNvSpPr txBox="1"/>
          <p:nvPr/>
        </p:nvSpPr>
        <p:spPr>
          <a:xfrm>
            <a:off x="2163208" y="3440991"/>
            <a:ext cx="5848800" cy="585000"/>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000000"/>
              </a:buClr>
              <a:buSzPts val="3200"/>
              <a:buFont typeface="Helvetica Neue"/>
              <a:buNone/>
            </a:pPr>
            <a:r>
              <a:rPr lang="en-US" sz="3200" b="0" i="0" u="none" strike="noStrike" cap="none">
                <a:solidFill>
                  <a:srgbClr val="000000"/>
                </a:solidFill>
                <a:latin typeface="Helvetica Neue"/>
                <a:ea typeface="Helvetica Neue"/>
                <a:cs typeface="Helvetica Neue"/>
                <a:sym typeface="Helvetica Neue"/>
              </a:rPr>
              <a:t>The challenge</a:t>
            </a:r>
            <a:endParaRPr/>
          </a:p>
        </p:txBody>
      </p:sp>
      <p:sp>
        <p:nvSpPr>
          <p:cNvPr id="42" name="Google Shape;42;p7"/>
          <p:cNvSpPr txBox="1">
            <a:spLocks noGrp="1"/>
          </p:cNvSpPr>
          <p:nvPr>
            <p:ph type="body" idx="2"/>
          </p:nvPr>
        </p:nvSpPr>
        <p:spPr>
          <a:xfrm>
            <a:off x="2188600" y="4603645"/>
            <a:ext cx="5848800" cy="2688000"/>
          </a:xfrm>
          <a:prstGeom prst="rect">
            <a:avLst/>
          </a:prstGeom>
          <a:noFill/>
          <a:ln>
            <a:noFill/>
          </a:ln>
        </p:spPr>
        <p:txBody>
          <a:bodyPr spcFirstLastPara="1" wrap="square" lIns="50800" tIns="50800" rIns="50800" bIns="50800" anchor="t" anchorCtr="0">
            <a:noAutofit/>
          </a:bodyPr>
          <a:lstStyle/>
          <a:p>
            <a:pPr marL="0" lvl="0" indent="0" algn="l" rtl="0">
              <a:spcBef>
                <a:spcPts val="0"/>
              </a:spcBef>
              <a:spcAft>
                <a:spcPts val="0"/>
              </a:spcAft>
              <a:buClr>
                <a:schemeClr val="dk1"/>
              </a:buClr>
              <a:buSzPts val="1100"/>
              <a:buFont typeface="Arial"/>
              <a:buNone/>
            </a:pPr>
            <a:r>
              <a:rPr lang="en-US" sz="2400" dirty="0" err="1">
                <a:solidFill>
                  <a:srgbClr val="2F4B8E"/>
                </a:solidFill>
                <a:latin typeface="Arial"/>
                <a:ea typeface="Arial"/>
                <a:cs typeface="Arial"/>
                <a:sym typeface="Arial"/>
              </a:rPr>
              <a:t>Jootay</a:t>
            </a:r>
            <a:r>
              <a:rPr lang="en-US" sz="2400" dirty="0">
                <a:solidFill>
                  <a:srgbClr val="2F4B8E"/>
                </a:solidFill>
                <a:latin typeface="Arial"/>
                <a:ea typeface="Arial"/>
                <a:cs typeface="Arial"/>
                <a:sym typeface="Arial"/>
              </a:rPr>
              <a:t> Cool </a:t>
            </a:r>
            <a:r>
              <a:rPr lang="en-US" sz="2400" dirty="0" err="1">
                <a:solidFill>
                  <a:srgbClr val="2F4B8E"/>
                </a:solidFill>
                <a:latin typeface="Arial"/>
                <a:ea typeface="Arial"/>
                <a:cs typeface="Arial"/>
                <a:sym typeface="Arial"/>
              </a:rPr>
              <a:t>est</a:t>
            </a:r>
            <a:r>
              <a:rPr lang="en-US" sz="2400" dirty="0">
                <a:solidFill>
                  <a:srgbClr val="2F4B8E"/>
                </a:solidFill>
                <a:latin typeface="Arial"/>
                <a:ea typeface="Arial"/>
                <a:cs typeface="Arial"/>
                <a:sym typeface="Arial"/>
              </a:rPr>
              <a:t> un </a:t>
            </a:r>
            <a:r>
              <a:rPr lang="en-US" sz="2400" dirty="0" err="1">
                <a:solidFill>
                  <a:srgbClr val="2F4B8E"/>
                </a:solidFill>
                <a:latin typeface="Arial"/>
                <a:ea typeface="Arial"/>
                <a:cs typeface="Arial"/>
                <a:sym typeface="Arial"/>
              </a:rPr>
              <a:t>forfait</a:t>
            </a:r>
            <a:r>
              <a:rPr lang="en-US" sz="2400" dirty="0">
                <a:solidFill>
                  <a:srgbClr val="2F4B8E"/>
                </a:solidFill>
                <a:latin typeface="Arial"/>
                <a:ea typeface="Arial"/>
                <a:cs typeface="Arial"/>
                <a:sym typeface="Arial"/>
              </a:rPr>
              <a:t> </a:t>
            </a:r>
            <a:r>
              <a:rPr lang="en-US" sz="2400" dirty="0" err="1">
                <a:solidFill>
                  <a:srgbClr val="2F4B8E"/>
                </a:solidFill>
                <a:latin typeface="Arial"/>
                <a:ea typeface="Arial"/>
                <a:cs typeface="Arial"/>
                <a:sym typeface="Arial"/>
              </a:rPr>
              <a:t>téléphonique</a:t>
            </a:r>
            <a:r>
              <a:rPr lang="en-US" sz="2400" dirty="0">
                <a:solidFill>
                  <a:srgbClr val="2F4B8E"/>
                </a:solidFill>
                <a:latin typeface="Arial"/>
                <a:ea typeface="Arial"/>
                <a:cs typeface="Arial"/>
                <a:sym typeface="Arial"/>
              </a:rPr>
              <a:t> </a:t>
            </a:r>
            <a:r>
              <a:rPr lang="en-US" sz="2400" dirty="0" err="1">
                <a:solidFill>
                  <a:srgbClr val="2F4B8E"/>
                </a:solidFill>
                <a:latin typeface="Arial"/>
                <a:ea typeface="Arial"/>
                <a:cs typeface="Arial"/>
                <a:sym typeface="Arial"/>
              </a:rPr>
              <a:t>voix</a:t>
            </a:r>
            <a:r>
              <a:rPr lang="en-US" sz="2400" dirty="0">
                <a:solidFill>
                  <a:srgbClr val="2F4B8E"/>
                </a:solidFill>
                <a:latin typeface="Arial"/>
                <a:ea typeface="Arial"/>
                <a:cs typeface="Arial"/>
                <a:sym typeface="Arial"/>
              </a:rPr>
              <a:t> et data a petit prix </a:t>
            </a:r>
            <a:r>
              <a:rPr lang="en-US" sz="2400" dirty="0" err="1">
                <a:solidFill>
                  <a:srgbClr val="2F4B8E"/>
                </a:solidFill>
                <a:latin typeface="Arial"/>
                <a:ea typeface="Arial"/>
                <a:cs typeface="Arial"/>
                <a:sym typeface="Arial"/>
              </a:rPr>
              <a:t>ciblant</a:t>
            </a:r>
            <a:r>
              <a:rPr lang="en-US" sz="2400" dirty="0">
                <a:solidFill>
                  <a:srgbClr val="2F4B8E"/>
                </a:solidFill>
                <a:latin typeface="Arial"/>
                <a:ea typeface="Arial"/>
                <a:cs typeface="Arial"/>
                <a:sym typeface="Arial"/>
              </a:rPr>
              <a:t> les </a:t>
            </a:r>
            <a:r>
              <a:rPr lang="en-US" sz="2400" dirty="0" err="1">
                <a:solidFill>
                  <a:srgbClr val="2F4B8E"/>
                </a:solidFill>
                <a:latin typeface="Arial"/>
                <a:ea typeface="Arial"/>
                <a:cs typeface="Arial"/>
                <a:sym typeface="Arial"/>
              </a:rPr>
              <a:t>jeunes</a:t>
            </a:r>
            <a:r>
              <a:rPr lang="en-US" sz="2400" dirty="0">
                <a:solidFill>
                  <a:srgbClr val="2F4B8E"/>
                </a:solidFill>
                <a:latin typeface="Arial"/>
                <a:ea typeface="Arial"/>
                <a:cs typeface="Arial"/>
                <a:sym typeface="Arial"/>
              </a:rPr>
              <a:t>, </a:t>
            </a:r>
            <a:r>
              <a:rPr lang="en-US" sz="2400" dirty="0" err="1">
                <a:solidFill>
                  <a:srgbClr val="2F4B8E"/>
                </a:solidFill>
                <a:latin typeface="Arial"/>
                <a:ea typeface="Arial"/>
                <a:cs typeface="Arial"/>
                <a:sym typeface="Arial"/>
              </a:rPr>
              <a:t>idéal</a:t>
            </a:r>
            <a:r>
              <a:rPr lang="en-US" sz="2400" dirty="0">
                <a:solidFill>
                  <a:srgbClr val="2F4B8E"/>
                </a:solidFill>
                <a:latin typeface="Arial"/>
                <a:ea typeface="Arial"/>
                <a:cs typeface="Arial"/>
                <a:sym typeface="Arial"/>
              </a:rPr>
              <a:t> pour la longue </a:t>
            </a:r>
            <a:r>
              <a:rPr lang="en-US" sz="2400" dirty="0" err="1">
                <a:solidFill>
                  <a:srgbClr val="2F4B8E"/>
                </a:solidFill>
                <a:latin typeface="Arial"/>
                <a:ea typeface="Arial"/>
                <a:cs typeface="Arial"/>
                <a:sym typeface="Arial"/>
              </a:rPr>
              <a:t>période</a:t>
            </a:r>
            <a:r>
              <a:rPr lang="en-US" sz="2400" dirty="0">
                <a:solidFill>
                  <a:srgbClr val="2F4B8E"/>
                </a:solidFill>
                <a:latin typeface="Arial"/>
                <a:ea typeface="Arial"/>
                <a:cs typeface="Arial"/>
                <a:sym typeface="Arial"/>
              </a:rPr>
              <a:t> </a:t>
            </a:r>
            <a:r>
              <a:rPr lang="en-US" sz="2400" dirty="0" err="1">
                <a:solidFill>
                  <a:srgbClr val="2F4B8E"/>
                </a:solidFill>
                <a:latin typeface="Arial"/>
                <a:ea typeface="Arial"/>
                <a:cs typeface="Arial"/>
                <a:sym typeface="Arial"/>
              </a:rPr>
              <a:t>estivale</a:t>
            </a:r>
            <a:r>
              <a:rPr lang="en-US" sz="2400" dirty="0">
                <a:solidFill>
                  <a:srgbClr val="2F4B8E"/>
                </a:solidFill>
                <a:latin typeface="Arial"/>
                <a:ea typeface="Arial"/>
                <a:cs typeface="Arial"/>
                <a:sym typeface="Arial"/>
              </a:rPr>
              <a:t>.</a:t>
            </a:r>
            <a:endParaRPr sz="2400" dirty="0">
              <a:solidFill>
                <a:srgbClr val="2F4B8E"/>
              </a:solidFill>
              <a:latin typeface="Arial"/>
              <a:ea typeface="Arial"/>
              <a:cs typeface="Arial"/>
              <a:sym typeface="Arial"/>
            </a:endParaRPr>
          </a:p>
        </p:txBody>
      </p:sp>
      <p:sp>
        <p:nvSpPr>
          <p:cNvPr id="43" name="Google Shape;43;p7"/>
          <p:cNvSpPr txBox="1"/>
          <p:nvPr/>
        </p:nvSpPr>
        <p:spPr>
          <a:xfrm>
            <a:off x="8237053" y="3440991"/>
            <a:ext cx="5848800" cy="585000"/>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000000"/>
              </a:buClr>
              <a:buSzPts val="3200"/>
              <a:buFont typeface="Helvetica Neue"/>
              <a:buNone/>
            </a:pPr>
            <a:r>
              <a:rPr lang="en-US" sz="3200" b="0" i="0" u="none" strike="noStrike" cap="none">
                <a:solidFill>
                  <a:srgbClr val="000000"/>
                </a:solidFill>
                <a:latin typeface="Helvetica Neue"/>
                <a:ea typeface="Helvetica Neue"/>
                <a:cs typeface="Helvetica Neue"/>
                <a:sym typeface="Helvetica Neue"/>
              </a:rPr>
              <a:t>The insight</a:t>
            </a:r>
            <a:endParaRPr/>
          </a:p>
        </p:txBody>
      </p:sp>
      <p:sp>
        <p:nvSpPr>
          <p:cNvPr id="44" name="Google Shape;44;p7"/>
          <p:cNvSpPr txBox="1"/>
          <p:nvPr/>
        </p:nvSpPr>
        <p:spPr>
          <a:xfrm>
            <a:off x="14298198" y="3440991"/>
            <a:ext cx="5848800" cy="585000"/>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000000"/>
              </a:buClr>
              <a:buSzPts val="3200"/>
              <a:buFont typeface="Helvetica Neue"/>
              <a:buNone/>
            </a:pPr>
            <a:r>
              <a:rPr lang="en-US" sz="3200" b="0" i="0" u="none" strike="noStrike" cap="none">
                <a:solidFill>
                  <a:srgbClr val="000000"/>
                </a:solidFill>
                <a:latin typeface="Helvetica Neue"/>
                <a:ea typeface="Helvetica Neue"/>
                <a:cs typeface="Helvetica Neue"/>
                <a:sym typeface="Helvetica Neue"/>
              </a:rPr>
              <a:t>The solution</a:t>
            </a:r>
            <a:endParaRPr/>
          </a:p>
        </p:txBody>
      </p:sp>
      <p:sp>
        <p:nvSpPr>
          <p:cNvPr id="45" name="Google Shape;45;p7"/>
          <p:cNvSpPr txBox="1">
            <a:spLocks noGrp="1"/>
          </p:cNvSpPr>
          <p:nvPr>
            <p:ph type="body" idx="3"/>
          </p:nvPr>
        </p:nvSpPr>
        <p:spPr>
          <a:xfrm>
            <a:off x="8237050" y="4603649"/>
            <a:ext cx="5848800" cy="2688000"/>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400">
                <a:solidFill>
                  <a:srgbClr val="2F4B8E"/>
                </a:solidFill>
                <a:latin typeface="Arial"/>
                <a:ea typeface="Arial"/>
                <a:cs typeface="Arial"/>
                <a:sym typeface="Arial"/>
              </a:rPr>
              <a:t>Identifier des influenceurs pour booster une offre jeune. Ce sont les meilleurs influenceurs d’opinion.</a:t>
            </a:r>
            <a:endParaRPr sz="2400">
              <a:solidFill>
                <a:srgbClr val="2F4B8E"/>
              </a:solidFill>
              <a:latin typeface="Arial"/>
              <a:ea typeface="Arial"/>
              <a:cs typeface="Arial"/>
              <a:sym typeface="Arial"/>
            </a:endParaRPr>
          </a:p>
        </p:txBody>
      </p:sp>
      <p:sp>
        <p:nvSpPr>
          <p:cNvPr id="46" name="Google Shape;46;p7"/>
          <p:cNvSpPr txBox="1">
            <a:spLocks noGrp="1"/>
          </p:cNvSpPr>
          <p:nvPr>
            <p:ph type="body" idx="4"/>
          </p:nvPr>
        </p:nvSpPr>
        <p:spPr>
          <a:xfrm>
            <a:off x="14298200" y="4616350"/>
            <a:ext cx="9541200" cy="2878800"/>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400">
                <a:solidFill>
                  <a:srgbClr val="2F4B8E"/>
                </a:solidFill>
                <a:latin typeface="Arial"/>
                <a:ea typeface="Arial"/>
                <a:cs typeface="Arial"/>
                <a:sym typeface="Arial"/>
              </a:rPr>
              <a:t>Un clip musical mets en scène le rappeur Dip Doundou Guiss, paroles et musique conçues pour Jottay Cool, dans une environnement scolaire. Clip tournée de manière impromptue dans un grand lycée de Dakar pour conserver la spontanéité et la véracité du moment,</a:t>
            </a:r>
            <a:endParaRPr sz="2400">
              <a:solidFill>
                <a:srgbClr val="2F4B8E"/>
              </a:solidFill>
              <a:latin typeface="Arial"/>
              <a:ea typeface="Arial"/>
              <a:cs typeface="Arial"/>
              <a:sym typeface="Arial"/>
            </a:endParaRPr>
          </a:p>
        </p:txBody>
      </p:sp>
      <p:sp>
        <p:nvSpPr>
          <p:cNvPr id="47" name="Google Shape;47;p7"/>
          <p:cNvSpPr txBox="1">
            <a:spLocks noGrp="1"/>
          </p:cNvSpPr>
          <p:nvPr>
            <p:ph type="body" idx="5"/>
          </p:nvPr>
        </p:nvSpPr>
        <p:spPr>
          <a:xfrm>
            <a:off x="2188608" y="1729690"/>
            <a:ext cx="17971200" cy="718200"/>
          </a:xfrm>
          <a:prstGeom prst="rect">
            <a:avLst/>
          </a:prstGeom>
          <a:noFill/>
          <a:ln>
            <a:noFill/>
          </a:ln>
        </p:spPr>
        <p:txBody>
          <a:bodyPr spcFirstLastPara="1" wrap="square" lIns="50800" tIns="50800" rIns="50800" bIns="50800" anchor="t" anchorCtr="0">
            <a:noAutofit/>
          </a:bodyPr>
          <a:lstStyle/>
          <a:p>
            <a:pPr marL="0" lvl="0" indent="0" algn="l" rtl="0">
              <a:lnSpc>
                <a:spcPct val="100000"/>
              </a:lnSpc>
              <a:spcBef>
                <a:spcPts val="0"/>
              </a:spcBef>
              <a:spcAft>
                <a:spcPts val="0"/>
              </a:spcAft>
              <a:buClr>
                <a:schemeClr val="dk1"/>
              </a:buClr>
              <a:buSzPts val="4000"/>
              <a:buFont typeface="Helvetica Neue"/>
              <a:buNone/>
            </a:pPr>
            <a:r>
              <a:rPr lang="en-US" sz="4000" b="1" i="0" u="none" strike="noStrike" cap="none">
                <a:solidFill>
                  <a:schemeClr val="dk1"/>
                </a:solidFill>
                <a:latin typeface="Helvetica Neue"/>
                <a:ea typeface="Helvetica Neue"/>
                <a:cs typeface="Helvetica Neue"/>
                <a:sym typeface="Helvetica Neue"/>
              </a:rPr>
              <a:t>Nom du cas : </a:t>
            </a:r>
            <a:r>
              <a:rPr lang="en-US">
                <a:solidFill>
                  <a:srgbClr val="172191"/>
                </a:solidFill>
              </a:rPr>
              <a:t>Jottay Cool</a:t>
            </a:r>
            <a:endParaRPr/>
          </a:p>
        </p:txBody>
      </p:sp>
      <p:sp>
        <p:nvSpPr>
          <p:cNvPr id="48" name="Google Shape;48;p7"/>
          <p:cNvSpPr txBox="1"/>
          <p:nvPr/>
        </p:nvSpPr>
        <p:spPr>
          <a:xfrm>
            <a:off x="412150" y="407575"/>
            <a:ext cx="17756400" cy="1115400"/>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dirty="0" err="1">
                <a:solidFill>
                  <a:srgbClr val="000000"/>
                </a:solidFill>
                <a:latin typeface="Helvetica Neue"/>
                <a:ea typeface="Helvetica Neue"/>
                <a:cs typeface="Helvetica Neue"/>
                <a:sym typeface="Helvetica Neue"/>
              </a:rPr>
              <a:t>Catégorie</a:t>
            </a:r>
            <a:r>
              <a:rPr lang="en-US" sz="2800" b="1" i="0" u="none" strike="noStrike" cap="none" dirty="0">
                <a:solidFill>
                  <a:srgbClr val="000000"/>
                </a:solidFill>
                <a:latin typeface="Helvetica Neue"/>
                <a:ea typeface="Helvetica Neue"/>
                <a:cs typeface="Helvetica Neue"/>
                <a:sym typeface="Helvetica Neue"/>
              </a:rPr>
              <a:t> du </a:t>
            </a:r>
            <a:r>
              <a:rPr lang="en-US" sz="2800" b="1" i="0" u="none" strike="noStrike" cap="none" dirty="0" err="1">
                <a:solidFill>
                  <a:srgbClr val="000000"/>
                </a:solidFill>
                <a:latin typeface="Helvetica Neue"/>
                <a:ea typeface="Helvetica Neue"/>
                <a:cs typeface="Helvetica Neue"/>
                <a:sym typeface="Helvetica Neue"/>
              </a:rPr>
              <a:t>cas</a:t>
            </a:r>
            <a:r>
              <a:rPr lang="en-US" sz="2800" b="1" i="0" u="none" strike="noStrike" cap="none" dirty="0">
                <a:solidFill>
                  <a:srgbClr val="000000"/>
                </a:solidFill>
                <a:latin typeface="Helvetica Neue"/>
                <a:ea typeface="Helvetica Neue"/>
                <a:cs typeface="Helvetica Neue"/>
                <a:sym typeface="Helvetica Neue"/>
              </a:rPr>
              <a:t> : </a:t>
            </a:r>
            <a:r>
              <a:rPr lang="en-US" sz="2800" b="1" i="0" u="none" strike="noStrike" cap="none" dirty="0" err="1">
                <a:solidFill>
                  <a:srgbClr val="002060"/>
                </a:solidFill>
                <a:latin typeface="Helvetica Neue"/>
                <a:ea typeface="Helvetica Neue"/>
                <a:cs typeface="Helvetica Neue"/>
                <a:sym typeface="Helvetica Neue"/>
              </a:rPr>
              <a:t>exemple</a:t>
            </a:r>
            <a:r>
              <a:rPr lang="en-US" sz="2800" b="1" i="0" u="none" strike="noStrike" cap="none" dirty="0">
                <a:solidFill>
                  <a:srgbClr val="002060"/>
                </a:solidFill>
                <a:latin typeface="Helvetica Neue"/>
                <a:ea typeface="Helvetica Neue"/>
                <a:cs typeface="Helvetica Neue"/>
                <a:sym typeface="Helvetica Neue"/>
              </a:rPr>
              <a:t> </a:t>
            </a:r>
            <a:r>
              <a:rPr lang="en-US" sz="2800" b="1" i="0" u="none" strike="noStrike" cap="none" dirty="0" err="1">
                <a:solidFill>
                  <a:srgbClr val="002060"/>
                </a:solidFill>
                <a:latin typeface="Helvetica Neue"/>
                <a:ea typeface="Helvetica Neue"/>
                <a:cs typeface="Helvetica Neue"/>
                <a:sym typeface="Helvetica Neue"/>
              </a:rPr>
              <a:t>campagne</a:t>
            </a:r>
            <a:r>
              <a:rPr lang="en-US" sz="2800" b="1" i="0" u="none" strike="noStrike" cap="none" dirty="0">
                <a:solidFill>
                  <a:srgbClr val="002060"/>
                </a:solidFill>
                <a:latin typeface="Helvetica Neue"/>
                <a:ea typeface="Helvetica Neue"/>
                <a:cs typeface="Helvetica Neue"/>
                <a:sym typeface="Helvetica Neue"/>
              </a:rPr>
              <a:t> de communication </a:t>
            </a:r>
            <a:r>
              <a:rPr lang="en-US" sz="2800" b="1" dirty="0" err="1">
                <a:solidFill>
                  <a:srgbClr val="002060"/>
                </a:solidFill>
                <a:latin typeface="Helvetica Neue"/>
                <a:ea typeface="Helvetica Neue"/>
                <a:cs typeface="Helvetica Neue"/>
                <a:sym typeface="Helvetica Neue"/>
              </a:rPr>
              <a:t>publicitaire</a:t>
            </a:r>
            <a:endParaRPr dirty="0"/>
          </a:p>
          <a:p>
            <a:pPr marL="0" marR="0" lvl="0" indent="0" algn="l" rtl="0">
              <a:lnSpc>
                <a:spcPct val="100000"/>
              </a:lnSpc>
              <a:spcBef>
                <a:spcPts val="0"/>
              </a:spcBef>
              <a:spcAft>
                <a:spcPts val="0"/>
              </a:spcAft>
              <a:buClr>
                <a:schemeClr val="dk1"/>
              </a:buClr>
              <a:buSzPts val="2800"/>
              <a:buFont typeface="Helvetica Neue"/>
              <a:buNone/>
            </a:pPr>
            <a:r>
              <a:rPr lang="en-US" sz="2800" b="1" i="0" u="none" strike="noStrike" cap="none" dirty="0">
                <a:solidFill>
                  <a:schemeClr val="dk1"/>
                </a:solidFill>
                <a:latin typeface="Helvetica Neue"/>
                <a:ea typeface="Helvetica Neue"/>
                <a:cs typeface="Helvetica Neue"/>
                <a:sym typeface="Helvetica Neue"/>
              </a:rPr>
              <a:t>Pays </a:t>
            </a:r>
            <a:r>
              <a:rPr lang="en-US" sz="2800" b="1" i="0" u="none" strike="noStrike" cap="none" dirty="0" err="1">
                <a:solidFill>
                  <a:schemeClr val="dk1"/>
                </a:solidFill>
                <a:latin typeface="Helvetica Neue"/>
                <a:ea typeface="Helvetica Neue"/>
                <a:cs typeface="Helvetica Neue"/>
                <a:sym typeface="Helvetica Neue"/>
              </a:rPr>
              <a:t>concernés</a:t>
            </a:r>
            <a:r>
              <a:rPr lang="en-US" sz="2800" b="1" i="0" u="none" strike="noStrike" cap="none" dirty="0">
                <a:solidFill>
                  <a:schemeClr val="dk1"/>
                </a:solidFill>
                <a:latin typeface="Helvetica Neue"/>
                <a:ea typeface="Helvetica Neue"/>
                <a:cs typeface="Helvetica Neue"/>
                <a:sym typeface="Helvetica Neue"/>
              </a:rPr>
              <a:t> :</a:t>
            </a:r>
            <a:r>
              <a:rPr lang="en-US" sz="2800" b="1" i="0" u="none" strike="noStrike" cap="none" dirty="0">
                <a:solidFill>
                  <a:srgbClr val="002060"/>
                </a:solidFill>
                <a:latin typeface="Helvetica Neue"/>
                <a:ea typeface="Helvetica Neue"/>
                <a:cs typeface="Helvetica Neue"/>
                <a:sym typeface="Helvetica Neue"/>
              </a:rPr>
              <a:t> </a:t>
            </a:r>
            <a:r>
              <a:rPr lang="en-US" sz="2800" b="1" dirty="0" err="1">
                <a:solidFill>
                  <a:srgbClr val="002060"/>
                </a:solidFill>
                <a:latin typeface="Helvetica Neue"/>
                <a:ea typeface="Helvetica Neue"/>
                <a:cs typeface="Helvetica Neue"/>
                <a:sym typeface="Helvetica Neue"/>
              </a:rPr>
              <a:t>Sénégal</a:t>
            </a:r>
            <a:endParaRPr dirty="0"/>
          </a:p>
          <a:p>
            <a:pPr marL="0" marR="0" lvl="0" indent="0" algn="l" rtl="0">
              <a:lnSpc>
                <a:spcPct val="100000"/>
              </a:lnSpc>
              <a:spcBef>
                <a:spcPts val="0"/>
              </a:spcBef>
              <a:spcAft>
                <a:spcPts val="0"/>
              </a:spcAft>
              <a:buClr>
                <a:srgbClr val="000000"/>
              </a:buClr>
              <a:buSzPts val="2800"/>
              <a:buFont typeface="Helvetica Neue"/>
              <a:buNone/>
            </a:pPr>
            <a:endParaRPr sz="2800" b="0" i="0" u="none" strike="noStrike" cap="none" dirty="0">
              <a:solidFill>
                <a:srgbClr val="00206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Helvetica Neue"/>
              <a:buNone/>
            </a:pPr>
            <a:endParaRPr sz="2400" b="1" i="0" u="none" strike="noStrike" cap="none" dirty="0">
              <a:solidFill>
                <a:srgbClr val="002060"/>
              </a:solidFill>
              <a:latin typeface="Helvetica Neue"/>
              <a:ea typeface="Helvetica Neue"/>
              <a:cs typeface="Helvetica Neue"/>
              <a:sym typeface="Helvetica Neue"/>
            </a:endParaRPr>
          </a:p>
        </p:txBody>
      </p:sp>
      <p:sp>
        <p:nvSpPr>
          <p:cNvPr id="49" name="Google Shape;49;p7"/>
          <p:cNvSpPr txBox="1"/>
          <p:nvPr/>
        </p:nvSpPr>
        <p:spPr>
          <a:xfrm>
            <a:off x="2188596" y="12265525"/>
            <a:ext cx="6535500" cy="729300"/>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FFFFFF"/>
              </a:buClr>
              <a:buSzPts val="2050"/>
              <a:buFont typeface="Helvetica Neue"/>
              <a:buNone/>
            </a:pPr>
            <a:r>
              <a:rPr lang="en-US" sz="2050" b="1">
                <a:solidFill>
                  <a:srgbClr val="FFFFFF"/>
                </a:solidFill>
                <a:latin typeface="Helvetica Neue"/>
                <a:ea typeface="Helvetica Neue"/>
                <a:cs typeface="Helvetica Neue"/>
                <a:sym typeface="Helvetica Neue"/>
              </a:rPr>
              <a:t>film TV voir </a:t>
            </a:r>
            <a:r>
              <a:rPr lang="en-US" sz="2050" u="sng">
                <a:solidFill>
                  <a:schemeClr val="hlink"/>
                </a:solidFill>
                <a:latin typeface="Helvetica Neue"/>
                <a:ea typeface="Helvetica Neue"/>
                <a:cs typeface="Helvetica Neue"/>
                <a:sym typeface="Helvetica Neue"/>
                <a:hlinkClick r:id="rId3"/>
              </a:rPr>
              <a:t>https://bit.ly/2UHjOLt</a:t>
            </a:r>
            <a:endParaRPr/>
          </a:p>
        </p:txBody>
      </p:sp>
      <p:sp>
        <p:nvSpPr>
          <p:cNvPr id="50" name="Google Shape;50;p7"/>
          <p:cNvSpPr txBox="1"/>
          <p:nvPr/>
        </p:nvSpPr>
        <p:spPr>
          <a:xfrm>
            <a:off x="13438723" y="12265528"/>
            <a:ext cx="3835800" cy="729300"/>
          </a:xfrm>
          <a:prstGeom prst="rect">
            <a:avLst/>
          </a:prstGeom>
          <a:noFill/>
          <a:ln>
            <a:noFill/>
          </a:ln>
        </p:spPr>
        <p:txBody>
          <a:bodyPr spcFirstLastPara="1" wrap="square" lIns="50800" tIns="50800" rIns="50800" bIns="50800" anchor="t" anchorCtr="0">
            <a:noAutofit/>
          </a:bodyPr>
          <a:lstStyle/>
          <a:p>
            <a:pPr marL="0" marR="0" lvl="0" indent="0" algn="ctr" rtl="0">
              <a:lnSpc>
                <a:spcPct val="100000"/>
              </a:lnSpc>
              <a:spcBef>
                <a:spcPts val="0"/>
              </a:spcBef>
              <a:spcAft>
                <a:spcPts val="0"/>
              </a:spcAft>
              <a:buClr>
                <a:srgbClr val="FFFFFF"/>
              </a:buClr>
              <a:buSzPts val="2050"/>
              <a:buFont typeface="Helvetica Neue"/>
              <a:buNone/>
            </a:pPr>
            <a:r>
              <a:rPr lang="en-US" sz="2050" b="0" i="0" u="none" strike="noStrike" cap="none">
                <a:solidFill>
                  <a:srgbClr val="FFFFFF"/>
                </a:solidFill>
                <a:latin typeface="Helvetica Neue"/>
                <a:ea typeface="Helvetica Neue"/>
                <a:cs typeface="Helvetica Neue"/>
                <a:sym typeface="Helvetica Neue"/>
              </a:rPr>
              <a:t> </a:t>
            </a:r>
            <a:endParaRPr/>
          </a:p>
        </p:txBody>
      </p:sp>
      <p:pic>
        <p:nvPicPr>
          <p:cNvPr id="51" name="Google Shape;51;p7"/>
          <p:cNvPicPr preferRelativeResize="0"/>
          <p:nvPr/>
        </p:nvPicPr>
        <p:blipFill rotWithShape="1">
          <a:blip r:embed="rId4">
            <a:alphaModFix/>
          </a:blip>
          <a:srcRect b="-163991"/>
          <a:stretch/>
        </p:blipFill>
        <p:spPr>
          <a:xfrm>
            <a:off x="21684431" y="12396204"/>
            <a:ext cx="2155085" cy="1197270"/>
          </a:xfrm>
          <a:prstGeom prst="rect">
            <a:avLst/>
          </a:prstGeom>
          <a:noFill/>
          <a:ln>
            <a:noFill/>
          </a:ln>
        </p:spPr>
      </p:pic>
      <p:pic>
        <p:nvPicPr>
          <p:cNvPr id="52" name="Google Shape;52;p7"/>
          <p:cNvPicPr preferRelativeResize="0"/>
          <p:nvPr/>
        </p:nvPicPr>
        <p:blipFill rotWithShape="1">
          <a:blip r:embed="rId5">
            <a:alphaModFix/>
          </a:blip>
          <a:srcRect l="-9881" t="-6459" r="-9893" b="-6470"/>
          <a:stretch/>
        </p:blipFill>
        <p:spPr>
          <a:xfrm>
            <a:off x="20029534" y="506300"/>
            <a:ext cx="3810000" cy="2581275"/>
          </a:xfrm>
          <a:prstGeom prst="rect">
            <a:avLst/>
          </a:prstGeom>
          <a:noFill/>
          <a:ln>
            <a:noFill/>
          </a:ln>
        </p:spPr>
      </p:pic>
      <p:pic>
        <p:nvPicPr>
          <p:cNvPr id="53" name="Google Shape;53;p7"/>
          <p:cNvPicPr preferRelativeResize="0"/>
          <p:nvPr/>
        </p:nvPicPr>
        <p:blipFill rotWithShape="1">
          <a:blip r:embed="rId6">
            <a:alphaModFix/>
          </a:blip>
          <a:srcRect l="14985" r="14985"/>
          <a:stretch/>
        </p:blipFill>
        <p:spPr>
          <a:xfrm>
            <a:off x="2188600" y="7787175"/>
            <a:ext cx="7720979" cy="4125826"/>
          </a:xfrm>
          <a:prstGeom prst="rect">
            <a:avLst/>
          </a:prstGeom>
          <a:noFill/>
          <a:ln>
            <a:noFill/>
          </a:ln>
        </p:spPr>
      </p:pic>
      <p:pic>
        <p:nvPicPr>
          <p:cNvPr id="54" name="Google Shape;54;p7"/>
          <p:cNvPicPr preferRelativeResize="0"/>
          <p:nvPr/>
        </p:nvPicPr>
        <p:blipFill rotWithShape="1">
          <a:blip r:embed="rId7">
            <a:alphaModFix/>
          </a:blip>
          <a:srcRect l="59" r="69"/>
          <a:stretch/>
        </p:blipFill>
        <p:spPr>
          <a:xfrm>
            <a:off x="10532525" y="7787175"/>
            <a:ext cx="5494038" cy="4125825"/>
          </a:xfrm>
          <a:prstGeom prst="rect">
            <a:avLst/>
          </a:prstGeom>
          <a:noFill/>
          <a:ln>
            <a:noFill/>
          </a:ln>
        </p:spPr>
      </p:pic>
      <p:sp>
        <p:nvSpPr>
          <p:cNvPr id="55" name="Google Shape;55;p7"/>
          <p:cNvSpPr txBox="1"/>
          <p:nvPr/>
        </p:nvSpPr>
        <p:spPr>
          <a:xfrm>
            <a:off x="10532521" y="12265525"/>
            <a:ext cx="6535500" cy="729300"/>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FFFFFF"/>
              </a:buClr>
              <a:buSzPts val="2050"/>
              <a:buFont typeface="Helvetica Neue"/>
              <a:buNone/>
            </a:pPr>
            <a:r>
              <a:rPr lang="en-US" sz="2050" b="1">
                <a:solidFill>
                  <a:srgbClr val="FFFFFF"/>
                </a:solidFill>
                <a:latin typeface="Helvetica Neue"/>
                <a:ea typeface="Helvetica Neue"/>
                <a:cs typeface="Helvetica Neue"/>
                <a:sym typeface="Helvetica Neue"/>
              </a:rPr>
              <a:t>affichage</a:t>
            </a:r>
            <a:endParaRPr/>
          </a:p>
        </p:txBody>
      </p:sp>
      <p:pic>
        <p:nvPicPr>
          <p:cNvPr id="56" name="Google Shape;56;p7"/>
          <p:cNvPicPr preferRelativeResize="0"/>
          <p:nvPr/>
        </p:nvPicPr>
        <p:blipFill rotWithShape="1">
          <a:blip r:embed="rId8">
            <a:alphaModFix/>
          </a:blip>
          <a:srcRect l="59" r="69"/>
          <a:stretch/>
        </p:blipFill>
        <p:spPr>
          <a:xfrm>
            <a:off x="16649525" y="7787175"/>
            <a:ext cx="5494038" cy="4125825"/>
          </a:xfrm>
          <a:prstGeom prst="rect">
            <a:avLst/>
          </a:prstGeom>
          <a:noFill/>
          <a:ln>
            <a:noFill/>
          </a:ln>
        </p:spPr>
      </p:pic>
    </p:spTree>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2418E1E6784943AF38B137601B9CC3" ma:contentTypeVersion="12" ma:contentTypeDescription="Create a new document." ma:contentTypeScope="" ma:versionID="ed6f2efa099992b39b90b9d8122747a7">
  <xsd:schema xmlns:xsd="http://www.w3.org/2001/XMLSchema" xmlns:xs="http://www.w3.org/2001/XMLSchema" xmlns:p="http://schemas.microsoft.com/office/2006/metadata/properties" xmlns:ns2="956cf2c5-d4df-4ed5-8196-522688854ee6" xmlns:ns3="5c8c214c-1609-4c92-8fd9-860bec9649c9" targetNamespace="http://schemas.microsoft.com/office/2006/metadata/properties" ma:root="true" ma:fieldsID="cb84daa404c665a2df9fc22b7dec4197" ns2:_="" ns3:_="">
    <xsd:import namespace="956cf2c5-d4df-4ed5-8196-522688854ee6"/>
    <xsd:import namespace="5c8c214c-1609-4c92-8fd9-860bec9649c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6cf2c5-d4df-4ed5-8196-522688854e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f2fb0f5-e63c-4e8e-9ea5-5963d22110f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c8c214c-1609-4c92-8fd9-860bec9649c9"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455fdaa-09ce-46e9-8337-fe9196feb93d}" ma:internalName="TaxCatchAll" ma:showField="CatchAllData" ma:web="5c8c214c-1609-4c92-8fd9-860bec9649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56cf2c5-d4df-4ed5-8196-522688854ee6">
      <Terms xmlns="http://schemas.microsoft.com/office/infopath/2007/PartnerControls"/>
    </lcf76f155ced4ddcb4097134ff3c332f>
    <TaxCatchAll xmlns="5c8c214c-1609-4c92-8fd9-860bec9649c9" xsi:nil="true"/>
  </documentManagement>
</p:properties>
</file>

<file path=customXml/itemProps1.xml><?xml version="1.0" encoding="utf-8"?>
<ds:datastoreItem xmlns:ds="http://schemas.openxmlformats.org/officeDocument/2006/customXml" ds:itemID="{75323E29-D961-412E-A300-9A628D899F0F}"/>
</file>

<file path=customXml/itemProps2.xml><?xml version="1.0" encoding="utf-8"?>
<ds:datastoreItem xmlns:ds="http://schemas.openxmlformats.org/officeDocument/2006/customXml" ds:itemID="{4F559A30-2628-4F1E-936A-CA390A9D2AAC}"/>
</file>

<file path=customXml/itemProps3.xml><?xml version="1.0" encoding="utf-8"?>
<ds:datastoreItem xmlns:ds="http://schemas.openxmlformats.org/officeDocument/2006/customXml" ds:itemID="{C343027F-9E7D-417D-A03A-B444120E413B}"/>
</file>

<file path=docProps/app.xml><?xml version="1.0" encoding="utf-8"?>
<Properties xmlns="http://schemas.openxmlformats.org/officeDocument/2006/extended-properties" xmlns:vt="http://schemas.openxmlformats.org/officeDocument/2006/docPropsVTypes">
  <TotalTime>21</TotalTime>
  <Words>122</Words>
  <Application>Microsoft Macintosh PowerPoint</Application>
  <PresentationFormat>Custom</PresentationFormat>
  <Paragraphs>12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Helvetica Neue</vt:lpstr>
      <vt:lpstr>Helvetica Neue Light</vt:lpstr>
      <vt:lpstr>White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Mboms Onguene</cp:lastModifiedBy>
  <cp:revision>3</cp:revision>
  <dcterms:modified xsi:type="dcterms:W3CDTF">2024-07-11T18:42:42Z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0x010100412418E1E6784943AF38B137601B9CC3</vt:lpwstr>
  </property>
</Properties>
</file>