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  <p:sldMasterId id="2147483830" r:id="rId5"/>
  </p:sldMasterIdLst>
  <p:notesMasterIdLst>
    <p:notesMasterId r:id="rId7"/>
  </p:notesMasterIdLst>
  <p:handoutMasterIdLst>
    <p:handoutMasterId r:id="rId8"/>
  </p:handoutMasterIdLst>
  <p:sldIdLst>
    <p:sldId id="21327406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Rowlands" initials="DR" lastIdx="6" clrIdx="0">
    <p:extLst>
      <p:ext uri="{19B8F6BF-5375-455C-9EA6-DF929625EA0E}">
        <p15:presenceInfo xmlns:p15="http://schemas.microsoft.com/office/powerpoint/2012/main" userId="S::dawn.rowlands@dentsuaegis.com::41c21600-fb1e-44e7-b70f-c7abca950755" providerId="AD"/>
      </p:ext>
    </p:extLst>
  </p:cmAuthor>
  <p:cmAuthor id="2" name="Lana Marais" initials="LM" lastIdx="1" clrIdx="1">
    <p:extLst>
      <p:ext uri="{19B8F6BF-5375-455C-9EA6-DF929625EA0E}">
        <p15:presenceInfo xmlns:p15="http://schemas.microsoft.com/office/powerpoint/2012/main" userId="S::lana.marais@dentsuaegis.com::3bb6b066-3fde-40ea-b0e2-919656b28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F70"/>
    <a:srgbClr val="DF0616"/>
    <a:srgbClr val="F5D45D"/>
    <a:srgbClr val="EB0303"/>
    <a:srgbClr val="F2E82D"/>
    <a:srgbClr val="FFF805"/>
    <a:srgbClr val="AC8356"/>
    <a:srgbClr val="F458EF"/>
    <a:srgbClr val="9B9BAE"/>
    <a:srgbClr val="BFB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50"/>
    <p:restoredTop sz="96327"/>
  </p:normalViewPr>
  <p:slideViewPr>
    <p:cSldViewPr snapToGrid="0">
      <p:cViewPr varScale="1">
        <p:scale>
          <a:sx n="114" d="100"/>
          <a:sy n="114" d="100"/>
        </p:scale>
        <p:origin x="728" y="16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4F63B-3C28-EB4F-A6CF-AA6E2B0BC4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335B6-4317-1941-86FE-ED2094F442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FF547-BD71-F141-83A2-C0DF91E7E7AE}" type="datetimeFigureOut">
              <a:rPr lang="en-US" smtClean="0">
                <a:latin typeface="Verdana" panose="020B0604030504040204" pitchFamily="34" charset="0"/>
              </a:rPr>
              <a:t>7/11/24</a:t>
            </a:fld>
            <a:endParaRPr lang="en-US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FD6F2-B528-B74A-B932-32A91DA55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78FFD-83E7-4B46-8F30-B2CECB4DF3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9871F-A68B-DA41-89D4-04B019ABD59C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06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95DFA534-6F97-6C42-B943-D62DFC841446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DE49D8D9-ECEF-0E4B-AB41-E318378FDD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3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The world we live in has changed </a:t>
            </a:r>
            <a:r>
              <a:rPr kumimoji="0" lang="mr-IN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–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 driven by data, technology and a shift in peoples expectations of marketing.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This change demands us to revisit and transform how businesses, marketing and communications operate, and establish new approaches to build relationship with consumers.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Our world has shifted from one of product out, advertising supply, and media disruption, into a consumer demand led market. If a business fails to deliver against these new rules, new expectations, then they will never win.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In this on-demand economy, attention is at a premium. Information is a commodity and decisions to buy or not, are made based on a series of conscious and sub-conscious triggers. Marketing seeks order, however, decisions are made in chaos.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So, while marketing looks for the linear, we believe in loops.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Marketing needs to be redefined. It is now required to attract, acquire, convert and, crucially, retain customers. Seamlessly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and efficiently. It means the experience of marketing is critical for brands to succeed.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Clients increasingly demand integrated and addressable marketing plans. Requiring the combination of human understanding, informed creativity, and a people based approach to data &amp; technology. And agencies need to build their capability to guide clients in the way they interface with their customers and prospects - making the vision of the seamless, relevant brand experience a reality.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Agencies need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to command a superior understanding of not simply people’s behavior through data, but their values and motivations to truly understand emerging consumer expectations.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Yu Gothic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Yu Gothic" panose="020B0400000000000000" pitchFamily="34" charset="-128"/>
                <a:cs typeface="+mn-cs"/>
              </a:rPr>
              <a:t>And dentsu X has been built exclusively for this challenge.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511F9-4FFC-FE48-80CD-F59E6B3BC5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light&#10;&#10;Description automatically generated">
            <a:extLst>
              <a:ext uri="{FF2B5EF4-FFF2-40B4-BE49-F238E27FC236}">
                <a16:creationId xmlns:a16="http://schemas.microsoft.com/office/drawing/2014/main" id="{4F2ACEA7-E808-E347-B061-20343814B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8ADE54-010B-6040-9A30-9698AD290A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26AA2-3DDD-9749-AA27-711C7A5F0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D2805-8C82-7A45-8EC6-6FCC9F126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72E4627E-C1AA-5046-A64D-3C4BE7468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C124F0-383E-F64F-AD6D-1B3C0AAEA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9B9DB-41FB-2545-9B89-1DAFC95AF5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C5FEDA-3AB4-8949-8C58-421C11ACE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89A8F34-4439-3C4B-9D26-515780A9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9E4A651-0BA6-254A-A601-F7F72CD84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024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73EECB18-0010-1D4C-8794-AC482D59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A46A0E-1CEA-D044-85BB-EFE3CE533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7A7DA80-9327-8347-9DE9-57871EFAA2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D4D80D3E-441A-DF46-B192-FE9EE0D78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490244-2D3B-4441-A427-4982D33801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CD89B-DA56-B948-8098-C983312DE0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54364-393F-F34E-A33F-61562B88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6E9A907-D394-214F-9683-614770BB0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BB4BF107-1700-9346-8326-6B46D8C3F0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4D98362B-8966-2443-98F1-B60D3E41E9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C124F0-383E-F64F-AD6D-1B3C0AAEA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9B9DB-41FB-2545-9B89-1DAFC95AF5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C5FEDA-3AB4-8949-8C58-421C11ACE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A8BAC3-E913-E449-B099-B3B48EF0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995DBF4B-24CF-5147-9E66-4CF92CF92D3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5">
            <a:extLst>
              <a:ext uri="{FF2B5EF4-FFF2-40B4-BE49-F238E27FC236}">
                <a16:creationId xmlns:a16="http://schemas.microsoft.com/office/drawing/2014/main" id="{B78E6896-D511-C94F-8AC8-609BF70CC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43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8C2051F-13D5-FC4A-B5E4-3A0553A39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78C1C3-5B3D-C54C-B93D-4CC08C5CD17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C198EC-5A34-9A40-9678-5BEFC8ABF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D10A31B-E5B5-184E-92AE-C5B45F26CF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09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3A656E0-3484-D540-9FFC-39498FCDE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43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89F685B-F107-E149-83A3-2FC3E3E39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2FD147-7081-E548-A0E4-5A4FF441737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090BD5-20E9-0C49-A912-9E5631458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CCA276-31B5-284C-B397-F1A479D84D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02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1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5">
            <a:extLst>
              <a:ext uri="{FF2B5EF4-FFF2-40B4-BE49-F238E27FC236}">
                <a16:creationId xmlns:a16="http://schemas.microsoft.com/office/drawing/2014/main" id="{C91795EA-EBD1-EA45-A156-4B31F6A5B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E756179-F341-6B49-B9AA-AD641AD58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58A58F-B8BA-4D4A-B90A-9D8D1B595B9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6DA8D0-85F7-D141-9DDD-E5E500A10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3CF373-B81D-A14C-AF2B-22083F316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03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AC6F3DE-0BDF-8E4D-A10B-A07E8707B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2E9FC5-6F00-1941-8E87-D1B830B5C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94947E-024B-B844-8761-2F5EDA5F81A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D6152B-60BE-3248-8B72-01EE6E9C4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6E2E826-8E80-0849-872B-0B096C159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04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8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5">
            <a:extLst>
              <a:ext uri="{FF2B5EF4-FFF2-40B4-BE49-F238E27FC236}">
                <a16:creationId xmlns:a16="http://schemas.microsoft.com/office/drawing/2014/main" id="{ABCF0C96-9B00-6944-B0C9-A1D7E5AE3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"/>
            <a:ext cx="12256686" cy="686343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3FD8D45-6FCB-2845-9E36-982FD484C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FB656D-848C-644A-A08C-4443D7113FF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907E2F-4B47-2341-8080-1E019AC5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29E073B-5920-0941-9D70-CCBB36284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05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1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2006D4B-2C74-8C44-850E-814928371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EA227-430B-C74B-8169-BBCF758C2F1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48A0AA-4F9D-3340-A2BA-2FDB132E7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3473B-6D3F-ED40-9DD3-AD7D8893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06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9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light&#10;&#10;Description automatically generated">
            <a:extLst>
              <a:ext uri="{FF2B5EF4-FFF2-40B4-BE49-F238E27FC236}">
                <a16:creationId xmlns:a16="http://schemas.microsoft.com/office/drawing/2014/main" id="{0EB32AC0-5CE2-F949-BA68-72175E34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19294C-4E61-6041-B59A-B487C691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507D75-2F64-3746-AD4D-DE532836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B86948D-87B7-8244-BA72-947995E61B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1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264174D-84E2-8B43-B75E-BE34C0730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A809E9-7F47-254B-A13B-1E7C25F394CD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C5879B-A8B7-C147-9395-11B4FF53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41124460-3C7F-E64C-8D37-F89435BBD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ACEB318-7C8A-7941-B6C4-80D395996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6197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sh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122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122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5838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073DB1E-DB06-1940-AAAA-F30F6C63FB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2775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1989ED62-74A0-AB47-ACEA-3A9E32DB9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2083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96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  <a:p>
            <a:pPr lvl="0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25A3C0F-9B45-8F4B-B390-6C2D4BB0B6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337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EBBF00E-5C37-3E43-AFA5-627023A68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208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EA07B462-2FD9-0949-AA7C-E7CB03509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491D49-E710-6746-B81A-A04C308AAEE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F95B2D-8561-9248-A196-A0CEDB0A6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40C1A1C1-8922-4C43-82E7-931822EE9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25961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2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59F5E3A-C969-CE40-9075-5D0115CB3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E9C4078-0855-D34B-8C17-06B30F236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6DA2D-B5CB-1543-892C-B23D217B35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FCB9F36-16E2-BA44-9C3C-53A3F19DF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9C91AE-2F7C-2440-863A-184266CA075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B0F54-6CBF-0941-B7B6-BD847B3A0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9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4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food&#10;&#10;Description automatically generated">
            <a:extLst>
              <a:ext uri="{FF2B5EF4-FFF2-40B4-BE49-F238E27FC236}">
                <a16:creationId xmlns:a16="http://schemas.microsoft.com/office/drawing/2014/main" id="{78996D8F-6027-1048-BD7C-781A86CAA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797CEB7-02E8-9248-8A9E-629A6547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1F30F-33C6-B341-A600-72429E4D96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96FF16A-A6DF-8040-9797-89D0338A1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2706A-204F-FB48-AE80-CDB0A8CCA9A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A5BBED-34FB-2944-BE56-0A35A4F9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5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D6E9C46-EBA6-F949-9E03-86ACD8223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883FD04-DE52-E946-BB75-10964813B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84A758-45D8-1B48-8D89-DAD16014E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73C2E691-D82F-F142-AE04-E8F2F57DC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655D8A-034F-4B4F-8DDB-A1D13336CFA6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F3F2A-1446-DB4B-A081-4B9BB0EAC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6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FC62B1-ED76-C046-9954-0AEEE7CA1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3E95D5E-9106-F54C-9243-72DE401DE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08FDE3-FCA5-FF43-96AC-85134A41A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55068EF-3C71-8344-A9C7-3A8DAC9AA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15ECE-A920-1E49-A4CD-CB73D30AA4A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3AFB3C-7A7A-CF45-8880-0FE8A145F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2450C6D-C70C-9F4D-A552-B3FBC0572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209AE4C-9456-384A-A0C2-E96B94AC3B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97842-78D2-8648-84EF-B55E6B5B4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CF326CC-048C-0243-B564-FF04C5BC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7545FD-3A71-0743-827C-79D8F48FB4C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FFFF98-3E6A-D74B-85CD-DA6584925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9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plate&#10;&#10;Description automatically generated">
            <a:extLst>
              <a:ext uri="{FF2B5EF4-FFF2-40B4-BE49-F238E27FC236}">
                <a16:creationId xmlns:a16="http://schemas.microsoft.com/office/drawing/2014/main" id="{9F7EFB49-C705-B94C-9A59-6D29CDFAF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7D85914-BF2E-1F42-850C-CDEF426E5E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033039-B798-0A49-8E6B-D7F2B5F78C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77633439-C15B-434E-9446-AD530FAA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A34687-0394-6445-B732-55AB666C6EE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DE34E1-F2E3-574E-B1AF-571931D25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99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6211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1557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66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3BA9BF2D-BB3A-E44C-AD67-0D0948B4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205E01F-31DF-584D-AC00-B1E024F1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8635D2-FDE1-FE44-BCA9-ECCCCD8DBB1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9DF963-4AC4-8E4B-9F32-4C084E33E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67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216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4477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1210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33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343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468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72506B0-5D4C-354C-9096-16589F2D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077C8A4-F2B7-AF4C-8CDD-1215ABE35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9F88A7-0ED1-4F43-A536-409AD6F7D04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F4E70-E61A-5747-A696-C501072F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9E9759B4-A6BA-554F-B14C-77196F877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B286F-49AB-3641-93F6-CF55DE77C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CA4E98E-5624-904D-8963-2897EF20D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A0A9E6-1D75-E14A-9BD3-A2C47A074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6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754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0904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8282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9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65661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210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1A16A-85B3-194E-8BD8-83E446789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526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AAA25CD-13BD-1B49-8C5F-07002E4B0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3526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969244A-B21C-514B-A9A0-B475F1206E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A8D77-E438-4A4A-B506-FC2270F761A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03FC0-FAB8-9545-A692-EFA642898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AA3EE9BD-2ABB-B442-B13B-400F1DEE0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2875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5864" y="0"/>
            <a:ext cx="4656136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772D0F1-8942-964A-BAD6-7DEA58050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59102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F4776C-4E00-7549-AE2D-84B1351FA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298511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830D6E-CB79-5141-A16E-1825C3510836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5968057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0B9E6D-5CE6-1943-9330-19D3059BD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AC218462-40ED-2442-829D-8444B939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298511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26383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1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0FC81-BA8D-E340-BAF7-35CDB8B62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42128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910414-3486-FF41-99AB-153831FE5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63E8CD-4650-8640-8B5F-0D3575198B4C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4551083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48A041-31A4-F646-8129-72E9FC4D2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6F6E5906-D22B-CF4A-914D-F8F265AB2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6111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52E49E9-EF58-DA48-8FE9-68D421815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71" y="1169581"/>
            <a:ext cx="6819014" cy="429555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992AF68A-CF2B-094E-8BC2-42A9DD7CF4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0D9525-60A1-2B4B-9ACD-D432F8FBB405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80021B-C6A7-1E41-8EDB-B4C59618D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FAB8A8-80FA-D24A-B235-D9E15D980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4606925" cy="39878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spcAft>
                <a:spcPts val="12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BB0C0E1-C7B6-4040-A6AD-23CCF2B29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460692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32641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9389CBA9-E23C-EE4D-A6F0-694EC023F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24" y="1754632"/>
            <a:ext cx="4925105" cy="3283403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723682FE-1634-A64F-9612-F48579F2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5499884" y="1535673"/>
            <a:ext cx="6329681" cy="378665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3997" y="1842072"/>
            <a:ext cx="4778961" cy="3018685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473EFC7-96F7-3143-867E-B58F4960E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1E89C9-72DA-2440-9AB3-DB17ED432BF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DD7530-CFFE-5C4A-9943-AD25B1E1D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F597596-CA99-C340-920D-56AB8CC90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85750" lvl="0" indent="-285750">
              <a:lnSpc>
                <a:spcPct val="150000"/>
              </a:lnSpc>
            </a:pPr>
            <a:r>
              <a:rPr lang="en-US"/>
              <a:t>Click to add text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4DAA48F-7F9C-8E4D-9B48-84A64A4A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52327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55A77A-C694-9345-9BE3-0AF295DC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04841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582AE76-9A23-594B-BB3B-167A33674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80" y="2316734"/>
            <a:ext cx="2760609" cy="225553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CC3F0AE6-4C64-614F-96B3-CA216071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7376000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CFEC9CE-C8D5-BA41-9FF6-B05281BE4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76081" y="2316734"/>
            <a:ext cx="2777903" cy="225553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A1D40775-D5D7-8C4D-AC74-8B60C984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943192" y="1705031"/>
            <a:ext cx="6329681" cy="3786653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48FEC0A-C564-5642-B45E-8E7F0A81E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504" y="2010749"/>
            <a:ext cx="4806753" cy="3004872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80BDAB4-78E5-CF4A-94DD-1516963EF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3B2626-F0DD-6B4C-99E1-3F822860FC2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C64293-1F9E-9145-B19A-34A222B1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2260D2E2-3D12-A340-AE06-9364DDBA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47666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22C54-EFE1-1144-8978-7855F879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78" y="235876"/>
            <a:ext cx="3032455" cy="605937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734" y="622418"/>
            <a:ext cx="2448000" cy="5437033"/>
          </a:xfrm>
          <a:prstGeom prst="roundRect">
            <a:avLst>
              <a:gd name="adj" fmla="val 12987"/>
            </a:avLst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B5DD0DB-6B90-B24A-B233-964AF4AE3E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F60C31-1806-5443-BC72-6BA66055F5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A8CF5D-2C57-704C-8E5E-E1820AEF7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48614D5-4B81-3345-BE2C-A9A68136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877050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E2F577D0-90F9-B344-A222-70CD7D51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877050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7539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2A4D1C-D1ED-2D43-9C18-D75D3FF44B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 flipV="1">
            <a:off x="1103586" y="6601345"/>
            <a:ext cx="10242000" cy="3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16D500-29CF-8C42-9638-B9A32C6B0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CC29C-8DB0-F743-ADBC-55955B81C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5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DDA91E-13C6-BF40-84A2-AFA4B3B8B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71FF9-FC4C-2D41-B273-57D63BD5595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C6707-6510-1A42-BE76-1DD69F361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B9F5871-0CE9-0446-8D17-556798E49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342122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sphe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star, device, light&#10;&#10;Description automatically generated">
            <a:extLst>
              <a:ext uri="{FF2B5EF4-FFF2-40B4-BE49-F238E27FC236}">
                <a16:creationId xmlns:a16="http://schemas.microsoft.com/office/drawing/2014/main" id="{92B77904-A61F-1B47-85BD-8697EE53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033EB89-5AFB-1944-8033-FFCE5FFF8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BA670B-8F02-9B44-9856-6088ECF90CA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39C22-1138-D84C-AF07-3E8B6AF2E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0FF5194-AD3F-284F-AC0B-24EDE7A46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4633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star, glass&#10;&#10;Description automatically generated">
            <a:extLst>
              <a:ext uri="{FF2B5EF4-FFF2-40B4-BE49-F238E27FC236}">
                <a16:creationId xmlns:a16="http://schemas.microsoft.com/office/drawing/2014/main" id="{EDFF6AD6-3CBD-0945-B3A7-3A6A5CB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F7213D-F8D0-F54F-8235-B23F19C0B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9E9500-A3D6-E14B-9E42-3993A4AFE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1EBF2-504D-A840-8ACE-9262F51E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4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3BED0EF-DEEF-8142-8A2C-74A6FB94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0"/>
            <a:ext cx="12192000" cy="6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42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15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370" y="6263755"/>
            <a:ext cx="419255" cy="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8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se Cover">
    <p:bg>
      <p:bgPr>
        <a:solidFill>
          <a:srgbClr val="FDB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 userDrawn="1"/>
        </p:nvSpPr>
        <p:spPr>
          <a:xfrm>
            <a:off x="-4769" y="-521100"/>
            <a:ext cx="3131087" cy="408215"/>
          </a:xfrm>
          <a:prstGeom prst="wedgeRectCallout">
            <a:avLst>
              <a:gd name="adj1" fmla="val -22965"/>
              <a:gd name="adj2" fmla="val 48263"/>
            </a:avLst>
          </a:prstGeom>
          <a:solidFill>
            <a:srgbClr val="FF51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kern="0" cap="all" spc="133" baseline="0" dirty="0">
                <a:solidFill>
                  <a:schemeClr val="bg1"/>
                </a:solidFill>
                <a:latin typeface="Helvetica Neue"/>
                <a:cs typeface="Helvetica Neue Medium"/>
              </a:rPr>
              <a:t>CASE COVER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F2C8FDC-16A9-8B4B-8DF8-E136AB0F7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33" y="6261117"/>
            <a:ext cx="694267" cy="203200"/>
          </a:xfrm>
          <a:prstGeom prst="rect">
            <a:avLst/>
          </a:prstGeom>
        </p:spPr>
      </p:pic>
      <p:sp>
        <p:nvSpPr>
          <p:cNvPr id="26" name="SmartArt Placeholder 2">
            <a:extLst>
              <a:ext uri="{FF2B5EF4-FFF2-40B4-BE49-F238E27FC236}">
                <a16:creationId xmlns:a16="http://schemas.microsoft.com/office/drawing/2014/main" id="{6ABC7CF1-E067-EC4E-B8B7-47A42FD9D3E2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90825" y="1185629"/>
            <a:ext cx="456000" cy="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BCB07D1-B939-324A-9D82-30AF9EC39B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0826" y="2363427"/>
            <a:ext cx="4205684" cy="137368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lnSpc>
                <a:spcPts val="2133"/>
              </a:lnSpc>
              <a:buNone/>
              <a:defRPr sz="1600" b="0" i="0">
                <a:solidFill>
                  <a:schemeClr val="bg1"/>
                </a:solidFill>
                <a:latin typeface="Helvetica Neue Light" panose="02000503000000020004" pitchFamily="2" charset="0"/>
                <a:ea typeface="Helvetica Neue Light" panose="02000503000000020004" pitchFamily="2" charset="0"/>
                <a:cs typeface="Helvetica Neue Light" panose="02000503000000020004" pitchFamily="2" charset="0"/>
              </a:defRPr>
            </a:lvl1pPr>
          </a:lstStyle>
          <a:p>
            <a:pPr lvl="0"/>
            <a:r>
              <a:rPr lang="en-GB" dirty="0"/>
              <a:t>Lorem Ipsum is simply dummy text of the printing and typesetting industry. It has been the industry’s standard dummy text ever since the 1500s, when an unknown printer took a galley of type.</a:t>
            </a:r>
            <a:endParaRPr lang="en-US" dirty="0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92D3C380-F2A4-C94C-91B1-E48D6A2013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826" y="1449363"/>
            <a:ext cx="4205684" cy="792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867"/>
              </a:lnSpc>
              <a:buNone/>
              <a:defRPr sz="5333" b="0" i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en-GB" b="0" i="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51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63E9D-DD2A-134A-9122-B1EDF1582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9" y="-47070"/>
            <a:ext cx="12195969" cy="690507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8ADE54-010B-6040-9A30-9698AD290A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26AA2-3DDD-9749-AA27-711C7A5F0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D2805-8C82-7A45-8EC6-6FCC9F126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9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CFBCE9-1D60-C24B-A9AF-6972A6FAE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9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19294C-4E61-6041-B59A-B487C691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507D75-2F64-3746-AD4D-DE532836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B86948D-87B7-8244-BA72-947995E61B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0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F8D2-EB41-E54B-88B3-C0FA872FF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B286F-49AB-3641-93F6-CF55DE77C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CA4E98E-5624-904D-8963-2897EF20D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A0A9E6-1D75-E14A-9BD3-A2C47A074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16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B78312-A32C-BC4F-90B4-CAA7E5E1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60532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F7213D-F8D0-F54F-8235-B23F19C0B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9E9500-A3D6-E14B-9E42-3993A4AFE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1EBF2-504D-A840-8ACE-9262F51E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3ED81-B5AA-4D42-990E-7C421A840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3C4D2F-3606-F44C-9335-84BF784F9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FD7F62-52ED-5944-A712-D3A4DD1E9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0769DE-0F38-1042-9945-B3574BACB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6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A3114437-9D07-2245-83DB-8A2EABE7D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5412C3-0AB3-854B-9BA5-FD73223AC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BB49F-75EA-E64F-B8C8-A40000A955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FDBE4F-49E7-5247-82EC-29E4D9705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1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light&#10;&#10;Description automatically generated">
            <a:extLst>
              <a:ext uri="{FF2B5EF4-FFF2-40B4-BE49-F238E27FC236}">
                <a16:creationId xmlns:a16="http://schemas.microsoft.com/office/drawing/2014/main" id="{13CAB077-5D28-8F45-9B68-7374CA4C8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3C4D2F-3606-F44C-9335-84BF784F9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FD7F62-52ED-5944-A712-D3A4DD1E9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0769DE-0F38-1042-9945-B3574BACB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74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304209-E290-E940-98BB-1D7D2A79B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71C5259-F096-DA4C-BFFB-60DC1E03A4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1950A6-80EB-B148-8F96-0F6E54809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69839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9F6247-6399-B84F-8F35-4D497FEC0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"/>
            <a:ext cx="12192000" cy="685663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8C7C66-A251-0648-BD61-BB686348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08EAAC4-3DEF-B941-9E6C-27627B3FC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619059F-7FDE-144F-80F6-0FBC00A137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AB31F0A-06D4-F244-83D9-6AD682C7B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631102-3F68-924F-9D54-761F642177D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865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BA125-0936-F448-83DA-F90BE9592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1"/>
            <a:ext cx="12192000" cy="6850257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89A8F34-4439-3C4B-9D26-515780A9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9E4A651-0BA6-254A-A601-F7F72CD84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9B721CB5-7A13-0A44-AD48-5F842F62C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0D2B202-4A7B-E94B-B523-9BAFC27B24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91BF34-B8A6-AC4C-A57B-6A8DB452421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019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8E8D0-8314-9F4C-9E39-145FB7807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112" cy="6857999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7A7DA80-9327-8347-9DE9-57871EFAA2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FC74D46-B332-A24F-8E9F-E19AB0A56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D6835CC-28EB-A949-8913-E865CE60B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53B657-F642-B04E-B18E-CEE68184BA8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52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E438FC-0416-3A42-BE4D-DB9B67F24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"/>
            <a:ext cx="12192000" cy="6856635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6E9A907-D394-214F-9683-614770BB0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BB4BF107-1700-9346-8326-6B46D8C3F0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758AAC7-84B9-D344-8C8C-F8615A7B34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877E137-88EB-3F4F-8104-F36F4AE5A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955FF2-5337-404E-BEDD-BC317D78F3E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356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1BF80B-BF72-A04B-A2BC-A3ADA80EC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1"/>
            <a:ext cx="12192000" cy="68502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A8BAC3-E913-E449-B099-B3B48EF0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995DBF4B-24CF-5147-9E66-4CF92CF92D3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52483B8-E135-6347-87F4-E8722D716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FD7F5FA-D47D-CE4E-96A5-8DB7057B9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69C06-A367-D947-89C5-275150286E26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13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876A7-610A-3B48-8579-1B58883B4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D10A31B-E5B5-184E-92AE-C5B45F26CF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623E97D-D03D-F74F-B540-6F0C99982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19D12F-8AB7-3C4F-B837-46D1657EB82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9D640-B3DC-6847-AD1C-CDA74C0D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2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26799-2F7A-D347-8DAC-DB589C0CA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40"/>
            <a:ext cx="12192000" cy="6845959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8FCEC35-C8C2-2041-8E59-01F7B37F43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03FB0B-FF3D-284E-B3EB-DA8E63254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79395-61EA-8B42-BEFB-51AB397FC6FE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6AD57A-FEC8-584D-AC68-9EBE8FA5C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22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0B756-F1DA-5E40-9F09-14E83F04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5"/>
            <a:ext cx="12192000" cy="684297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220A1C-7EBF-9045-92F9-5AEAD110B4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7E8AAD7-D50F-A742-ACD7-D3149C83E3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63722D-7DE0-DB44-B8AD-31DBB5DF337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B46168-5E96-054B-BF39-23CB1CF3A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4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93101-BCF8-AD44-A1E3-4D12720F9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1"/>
            <a:ext cx="12192000" cy="684845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4418FE3-DEA1-4C45-9B90-D42A9C6D37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17DB4-18E3-7D46-86A1-9CC6B72BB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1C22E2-48E2-7E47-B33A-2EE7F9F6EF0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A9A931-707E-F841-B991-B3B9D057D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52F81D3A-124C-6A4A-BF2F-31E6EAD27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5412C3-0AB3-854B-9BA5-FD73223AC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BB49F-75EA-E64F-B8C8-A40000A955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FDBE4F-49E7-5247-82EC-29E4D9705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E85A3-7059-794C-9003-8E9395899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6748" cy="6858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1C306DE-1955-5F49-808C-22E0BE5E8F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B4370C4-0E21-3A47-B7EB-9AB87BA66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9D4573-4D35-9349-9E77-2D0D9FD28C2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4D56FD-01FC-1A41-AEE0-7F416FED5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3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3473B-6D3F-ED40-9DD3-AD7D8893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06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D6ABEA1-9283-3E4F-BA69-367EB9F30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7A1761-73C6-DE48-A216-0F88BD329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CEA99F-93F5-BF4B-9B14-4F5C533AE36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188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id="{41124460-3C7F-E64C-8D37-F89435BBD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ACEB318-7C8A-7941-B6C4-80D395996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37F09C6-EA57-4041-B087-FE7DCB12E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F50B4AB-99DD-1148-B318-C9419355C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B1B94-95F0-3C40-BF0F-6C75FD651BE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26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122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122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5838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073DB1E-DB06-1940-AAAA-F30F6C63FB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2775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1989ED62-74A0-AB47-ACEA-3A9E32DB9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2083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96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  <a:p>
            <a:pPr lvl="0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25A3C0F-9B45-8F4B-B390-6C2D4BB0B6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337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EBBF00E-5C37-3E43-AFA5-627023A68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208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40C1A1C1-8922-4C43-82E7-931822EE9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AA9FC97D-71B4-EC40-83B7-FE6B370AE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5A2C4EE-B1A2-764F-94C5-9DB8368DE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750415-8D7D-454E-A824-AB9D636B8BA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61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9FD3325C-9041-4B44-94DB-BB9C5CAEED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030" y="1506954"/>
            <a:ext cx="9512969" cy="53510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6DA2D-B5CB-1543-892C-B23D217B35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FCB9F36-16E2-BA44-9C3C-53A3F19DF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14D72CF-5539-8141-99E0-86A22825B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CE4E93D-6E97-3141-BD3B-DF56D0DFE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A3CF5-0ADA-3B40-8875-51BE67FEEB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34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24D8A40A-FC28-8646-8390-F68188C6E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000" y="1512000"/>
            <a:ext cx="9504000" cy="5346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1F30F-33C6-B341-A600-72429E4D96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96FF16A-A6DF-8040-9797-89D0338A1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5F9EE71-76D9-9C46-B984-1035489DDD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D7292BD-F288-E048-B044-11B68D0A2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A65163-E320-4C48-8132-8A5BAF52A3F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260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food&#10;&#10;Description automatically generated">
            <a:extLst>
              <a:ext uri="{FF2B5EF4-FFF2-40B4-BE49-F238E27FC236}">
                <a16:creationId xmlns:a16="http://schemas.microsoft.com/office/drawing/2014/main" id="{34085A6D-49BD-F549-87DD-2B196836C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000" y="1512001"/>
            <a:ext cx="9504000" cy="5345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84A758-45D8-1B48-8D89-DAD16014E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73C2E691-D82F-F142-AE04-E8F2F57DC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9F65C97-E307-114C-A15E-4C63FB5FE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469CBCE-45E0-034B-8352-0BBC9A190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161AB-4F4F-174D-B84E-194B0B6E0CC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554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99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6211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1557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66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3BA9BF2D-BB3A-E44C-AD67-0D0948B4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42E6F69-31A2-A143-BE68-772B949A6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6E3D9CC-6456-794D-95DC-C2BC01956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FD07D9-1465-5449-A5BD-A3286E5B30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56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216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4477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1210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33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343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468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72506B0-5D4C-354C-9096-16589F2D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3DEF91E-D8A6-2A45-9922-C7BE1EA6C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EC1989C-A4CC-A647-BEAB-7D588A257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DB69D7-FCE1-1842-9AAF-0D756871D3A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60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754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0904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8282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9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65661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210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1A16A-85B3-194E-8BD8-83E446789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526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AAA25CD-13BD-1B49-8C5F-07002E4B0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3526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AA3EE9BD-2ABB-B442-B13B-400F1DEE0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5BA3CDF-8C6B-DF4E-AF85-68601796A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A3BF13E-E932-1446-8849-3BC26838F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039820-96F2-9446-ADE4-1BFA5EC4E27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B987C91-7283-F74A-B929-7618C5CA71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3477C6-61FB-6549-86B5-ACFDD25144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0230" y="6029953"/>
            <a:ext cx="1270800" cy="266400"/>
          </a:xfrm>
          <a:noFill/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dentsu logo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EAEC50D-F052-114C-B8B9-8FF149EA5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09C988-09AF-574B-9912-7C28D4E37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3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5864" y="0"/>
            <a:ext cx="4656136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772D0F1-8942-964A-BAD6-7DEA58050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59102" y="6493979"/>
            <a:ext cx="374321" cy="216000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F4776C-4E00-7549-AE2D-84B1351FA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298511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830D6E-CB79-5141-A16E-1825C3510836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5968057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AC218462-40ED-2442-829D-8444B939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298511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27B2202-1BE3-584B-892C-A8E218C5B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2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1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0FC81-BA8D-E340-BAF7-35CDB8B62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42128" y="6493979"/>
            <a:ext cx="374321" cy="216000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63E8CD-4650-8640-8B5F-0D3575198B4C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4551083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48A041-31A4-F646-8129-72E9FC4D2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6F6E5906-D22B-CF4A-914D-F8F265AB2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6D4B84B-5E77-A143-A502-160F1B3B8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71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52E49E9-EF58-DA48-8FE9-68D421815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71" y="1169581"/>
            <a:ext cx="6819014" cy="429555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FAB8A8-80FA-D24A-B235-D9E15D980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4606925" cy="39878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spcAft>
                <a:spcPts val="12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BB0C0E1-C7B6-4040-A6AD-23CCF2B29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460692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66FC9FA-3C14-0F47-835A-7DCFD161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67D2B39-BEE3-D741-B901-70E348CDA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764F79-E48A-724D-9939-1FA339A712A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365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9389CBA9-E23C-EE4D-A6F0-694EC023F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24" y="1754632"/>
            <a:ext cx="4925105" cy="3283403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723682FE-1634-A64F-9612-F48579F2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5499884" y="1535673"/>
            <a:ext cx="6329681" cy="378665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3997" y="1842072"/>
            <a:ext cx="4778961" cy="3018685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F597596-CA99-C340-920D-56AB8CC90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85750" lvl="0" indent="-285750">
              <a:lnSpc>
                <a:spcPct val="150000"/>
              </a:lnSpc>
            </a:pPr>
            <a:r>
              <a:rPr lang="en-US"/>
              <a:t>Click to add text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4DAA48F-7F9C-8E4D-9B48-84A64A4A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ACAB749-124A-B74C-8A46-BFB9B4B57A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B5279B5-D9B3-104B-BD6D-AB73FDAD6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3FF468-83E2-214F-A58E-1D6FF596EF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385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55A77A-C694-9345-9BE3-0AF295DC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04841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582AE76-9A23-594B-BB3B-167A33674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80" y="2316734"/>
            <a:ext cx="2760609" cy="225553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CC3F0AE6-4C64-614F-96B3-CA216071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7376000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CFEC9CE-C8D5-BA41-9FF6-B05281BE4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76081" y="2316734"/>
            <a:ext cx="2777903" cy="225553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A1D40775-D5D7-8C4D-AC74-8B60C984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943192" y="1705031"/>
            <a:ext cx="6329681" cy="3786653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48FEC0A-C564-5642-B45E-8E7F0A81E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504" y="2010749"/>
            <a:ext cx="4806753" cy="3004872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2260D2E2-3D12-A340-AE06-9364DDBA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0DF94CE-747C-384A-81BE-82C83540C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6F83067-6CCD-254F-87B3-2566FE75D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659B12-C3CF-C942-A842-7C34EF198D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82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22C54-EFE1-1144-8978-7855F879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78" y="235876"/>
            <a:ext cx="3032455" cy="605937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734" y="622418"/>
            <a:ext cx="2448000" cy="5437033"/>
          </a:xfrm>
          <a:prstGeom prst="roundRect">
            <a:avLst>
              <a:gd name="adj" fmla="val 12987"/>
            </a:avLst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48614D5-4B81-3345-BE2C-A9A68136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877050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E2F577D0-90F9-B344-A222-70CD7D51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877050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8DDBA5A-0171-2C46-A6EB-B2D7F76855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EA38D18-1D73-E747-A393-8A969098F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A0B38B-1491-BD4D-9011-376BF80472F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9305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2A4D1C-D1ED-2D43-9C18-D75D3FF44B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 flipV="1">
            <a:off x="1103586" y="6601345"/>
            <a:ext cx="10242000" cy="3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16D500-29CF-8C42-9638-B9A32C6B0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CC29C-8DB0-F743-ADBC-55955B81C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B9F5871-0CE9-0446-8D17-556798E49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A750927-C212-3349-A287-48AF438EE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B8D12BA-67B9-5546-A460-CC817F42A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37B97-E0B2-4D4C-9BA1-4410ABD245BD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215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sphe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5886BBEA-0B70-764B-A040-CA6201777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096" y="3672348"/>
            <a:ext cx="7361903" cy="3185652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463D0823-8405-0742-814F-2B313AA63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"/>
            <a:ext cx="6327058" cy="2851671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0FF5194-AD3F-284F-AC0B-24EDE7A46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5D7089-3792-084A-98F2-F938B27F8C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9CDA1F-D13F-D342-B389-E0DAC18FC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1A1F9A-718F-5346-A8D2-88997991C9E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657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8B560-C24B-4F49-8156-BF3048C4B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871"/>
            <a:ext cx="12192000" cy="685025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C05437-B3CB-1644-9AAE-599479EB1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D823DBCB-AEB0-DD4F-BBE6-A432F5B2A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7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A46A0E-1CEA-D044-85BB-EFE3CE533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1950A6-80EB-B148-8F96-0F6E54809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73036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452F5-40AF-1948-860E-3A43F13BB3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682"/>
            <a:ext cx="12192000" cy="685663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BE4293-F154-544A-8212-BDD1E6296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6B5A4-1188-3346-A25B-82BB1BF36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7309B7-66AE-274C-87FC-DB925D077D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8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1DF80CD-4454-B543-A149-1025894BB9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2000" y="0"/>
            <a:ext cx="3960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upper icon to add image or drag image from file &amp; drop onto slide</a:t>
            </a:r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DCB46B76-45D8-6E40-90E2-1D168E968D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9818" y="266702"/>
            <a:ext cx="3959999" cy="6858000"/>
          </a:xfrm>
          <a:custGeom>
            <a:avLst/>
            <a:gdLst>
              <a:gd name="connsiteX0" fmla="*/ 0 w 5328213"/>
              <a:gd name="connsiteY0" fmla="*/ 0 h 6635542"/>
              <a:gd name="connsiteX1" fmla="*/ 5328213 w 5328213"/>
              <a:gd name="connsiteY1" fmla="*/ 0 h 6635542"/>
              <a:gd name="connsiteX2" fmla="*/ 5328213 w 5328213"/>
              <a:gd name="connsiteY2" fmla="*/ 12660 h 6635542"/>
              <a:gd name="connsiteX3" fmla="*/ 12660 w 5328213"/>
              <a:gd name="connsiteY3" fmla="*/ 12660 h 6635542"/>
              <a:gd name="connsiteX4" fmla="*/ 12660 w 5328213"/>
              <a:gd name="connsiteY4" fmla="*/ 6635542 h 6635542"/>
              <a:gd name="connsiteX5" fmla="*/ 0 w 5328213"/>
              <a:gd name="connsiteY5" fmla="*/ 6635542 h 6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8213" h="6635542">
                <a:moveTo>
                  <a:pt x="0" y="0"/>
                </a:moveTo>
                <a:lnTo>
                  <a:pt x="5328213" y="0"/>
                </a:lnTo>
                <a:lnTo>
                  <a:pt x="5328213" y="12660"/>
                </a:lnTo>
                <a:lnTo>
                  <a:pt x="12660" y="12660"/>
                </a:lnTo>
                <a:lnTo>
                  <a:pt x="12660" y="6635542"/>
                </a:lnTo>
                <a:lnTo>
                  <a:pt x="0" y="663554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 i="1">
                <a:solidFill>
                  <a:schemeClr val="bg1"/>
                </a:solidFill>
              </a:defRPr>
            </a:lvl1pPr>
          </a:lstStyle>
          <a:p>
            <a:r>
              <a:rPr lang="en-GB" err="1"/>
              <a:t>keyline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4A07C-C17B-8F41-9024-163C3433C163}"/>
              </a:ext>
            </a:extLst>
          </p:cNvPr>
          <p:cNvSpPr txBox="1"/>
          <p:nvPr userDrawn="1"/>
        </p:nvSpPr>
        <p:spPr>
          <a:xfrm>
            <a:off x="273370" y="6508444"/>
            <a:ext cx="187070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spc="20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DENTSU AEGIS NETWORK</a:t>
            </a:r>
          </a:p>
        </p:txBody>
      </p:sp>
      <p:sp>
        <p:nvSpPr>
          <p:cNvPr id="12" name="Title 35">
            <a:extLst>
              <a:ext uri="{FF2B5EF4-FFF2-40B4-BE49-F238E27FC236}">
                <a16:creationId xmlns:a16="http://schemas.microsoft.com/office/drawing/2014/main" id="{D6F2B0F9-9195-1341-AB13-22E967E4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30" y="523488"/>
            <a:ext cx="7070210" cy="45508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463D295-0BDE-A445-AB80-DD0309F54D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730" y="1005462"/>
            <a:ext cx="7070210" cy="31104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subtitle or remove</a:t>
            </a:r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D2A900B-60A8-B44C-84B8-5EEBD87E0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730" y="1834847"/>
            <a:ext cx="7070209" cy="432714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26319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tle Dark Grey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79921" y="528390"/>
            <a:ext cx="10794531" cy="678494"/>
          </a:xfrm>
          <a:prstGeom prst="rect">
            <a:avLst/>
          </a:prstGeom>
        </p:spPr>
        <p:txBody>
          <a:bodyPr/>
          <a:lstStyle>
            <a:lvl1pPr algn="l">
              <a:defRPr sz="3360" b="1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dirty="0"/>
              <a:t>Click to Edit Grey Background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9921" y="1692565"/>
            <a:ext cx="10794531" cy="420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>
                <a:solidFill>
                  <a:srgbClr val="FFFFFF"/>
                </a:solidFill>
              </a:defRPr>
            </a:lvl1pPr>
            <a:lvl2pPr>
              <a:defRPr sz="1680">
                <a:solidFill>
                  <a:srgbClr val="FFFFFF"/>
                </a:solidFill>
              </a:defRPr>
            </a:lvl2pPr>
            <a:lvl3pPr>
              <a:defRPr sz="1680">
                <a:solidFill>
                  <a:srgbClr val="FFFFFF"/>
                </a:solidFill>
              </a:defRPr>
            </a:lvl3pPr>
            <a:lvl4pPr>
              <a:defRPr sz="1680">
                <a:solidFill>
                  <a:srgbClr val="FFFFFF"/>
                </a:solidFill>
              </a:defRPr>
            </a:lvl4pPr>
            <a:lvl5pPr>
              <a:defRPr sz="168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14314" y="1395019"/>
            <a:ext cx="1021509" cy="5486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370" y="6263755"/>
            <a:ext cx="419255" cy="351355"/>
          </a:xfrm>
          <a:prstGeom prst="rect">
            <a:avLst/>
          </a:prstGeom>
        </p:spPr>
      </p:pic>
      <p:pic>
        <p:nvPicPr>
          <p:cNvPr id="2" name="Picture 1" descr="grey333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4" y="1402180"/>
            <a:ext cx="1021509" cy="5486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pic>
        <p:nvPicPr>
          <p:cNvPr id="10" name="Picture 9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2465" y="6265641"/>
            <a:ext cx="419255" cy="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5CBEC7C7-06A4-9341-BB7D-20994125A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490244-2D3B-4441-A427-4982D33801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CD89B-DA56-B948-8098-C983312DE0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54364-393F-F34E-A33F-61562B88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8C7C66-A251-0648-BD61-BB686348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08EAAC4-3DEF-B941-9E6C-27627B3FC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4013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0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57B4-BE57-5943-8A62-1056C145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73" y="506056"/>
            <a:ext cx="11131252" cy="485838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E359-4B23-0F43-9475-8EF2BDB86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361" y="6356350"/>
            <a:ext cx="458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AF3ECF-1ADD-264A-A5A3-3CC154F3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73" y="1461710"/>
            <a:ext cx="11131252" cy="44276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747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82" r:id="rId40"/>
    <p:sldLayoutId id="2147483884" r:id="rId41"/>
    <p:sldLayoutId id="2147483887" r:id="rId42"/>
    <p:sldLayoutId id="2147483888" r:id="rId4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i="0" kern="1200" dirty="0" smtClean="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1400" b="0" i="0" kern="1200" smtClean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400" b="0" i="0" kern="1200" dirty="0" smtClean="0">
          <a:solidFill>
            <a:schemeClr val="tx1"/>
          </a:solidFill>
          <a:latin typeface="Halcom Book Italic" pitchFamily="2" charset="77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>
          <p15:clr>
            <a:srgbClr val="F26B43"/>
          </p15:clr>
        </p15:guide>
        <p15:guide id="4" pos="7310">
          <p15:clr>
            <a:srgbClr val="F26B43"/>
          </p15:clr>
        </p15:guide>
        <p15:guide id="5" pos="1141">
          <p15:clr>
            <a:srgbClr val="F26B43"/>
          </p15:clr>
        </p15:guide>
        <p15:guide id="6" pos="1232">
          <p15:clr>
            <a:srgbClr val="F26B43"/>
          </p15:clr>
        </p15:guide>
        <p15:guide id="7" pos="2116">
          <p15:clr>
            <a:srgbClr val="F26B43"/>
          </p15:clr>
        </p15:guide>
        <p15:guide id="8" pos="2026">
          <p15:clr>
            <a:srgbClr val="F26B43"/>
          </p15:clr>
        </p15:guide>
        <p15:guide id="9" pos="2910">
          <p15:clr>
            <a:srgbClr val="F26B43"/>
          </p15:clr>
        </p15:guide>
        <p15:guide id="10" pos="3001">
          <p15:clr>
            <a:srgbClr val="F26B43"/>
          </p15:clr>
        </p15:guide>
        <p15:guide id="11" pos="3795">
          <p15:clr>
            <a:srgbClr val="F26B43"/>
          </p15:clr>
        </p15:guide>
        <p15:guide id="12" pos="3885">
          <p15:clr>
            <a:srgbClr val="F26B43"/>
          </p15:clr>
        </p15:guide>
        <p15:guide id="13" pos="4679">
          <p15:clr>
            <a:srgbClr val="F26B43"/>
          </p15:clr>
        </p15:guide>
        <p15:guide id="14" pos="4747">
          <p15:clr>
            <a:srgbClr val="F26B43"/>
          </p15:clr>
        </p15:guide>
        <p15:guide id="15" pos="5541">
          <p15:clr>
            <a:srgbClr val="F26B43"/>
          </p15:clr>
        </p15:guide>
        <p15:guide id="16" pos="5632">
          <p15:clr>
            <a:srgbClr val="F26B43"/>
          </p15:clr>
        </p15:guide>
        <p15:guide id="17" pos="6425">
          <p15:clr>
            <a:srgbClr val="F26B43"/>
          </p15:clr>
        </p15:guide>
        <p15:guide id="18" pos="6516">
          <p15:clr>
            <a:srgbClr val="F26B43"/>
          </p15:clr>
        </p15:guide>
        <p15:guide id="19" orient="horz" pos="368">
          <p15:clr>
            <a:srgbClr val="F26B43"/>
          </p15:clr>
        </p15:guide>
        <p15:guide id="20" orient="horz" pos="890">
          <p15:clr>
            <a:srgbClr val="F26B43"/>
          </p15:clr>
        </p15:guide>
        <p15:guide id="21" orient="horz" pos="981">
          <p15:clr>
            <a:srgbClr val="F26B43"/>
          </p15:clr>
        </p15:guide>
        <p15:guide id="22" orient="horz" pos="1502">
          <p15:clr>
            <a:srgbClr val="F26B43"/>
          </p15:clr>
        </p15:guide>
        <p15:guide id="23" orient="horz" pos="1593">
          <p15:clr>
            <a:srgbClr val="F26B43"/>
          </p15:clr>
        </p15:guide>
        <p15:guide id="24" orient="horz" pos="2115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2727">
          <p15:clr>
            <a:srgbClr val="F26B43"/>
          </p15:clr>
        </p15:guide>
        <p15:guide id="27" orient="horz" pos="2818">
          <p15:clr>
            <a:srgbClr val="F26B43"/>
          </p15:clr>
        </p15:guide>
        <p15:guide id="28" orient="horz" pos="3339">
          <p15:clr>
            <a:srgbClr val="F26B43"/>
          </p15:clr>
        </p15:guide>
        <p15:guide id="29" orient="horz" pos="3430">
          <p15:clr>
            <a:srgbClr val="F26B43"/>
          </p15:clr>
        </p15:guide>
        <p15:guide id="30" orient="horz" pos="3974">
          <p15:clr>
            <a:srgbClr val="F26B43"/>
          </p15:clr>
        </p15:guide>
        <p15:guide id="31" pos="756">
          <p15:clr>
            <a:srgbClr val="F26B43"/>
          </p15:clr>
        </p15:guide>
        <p15:guide id="32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57B4-BE57-5943-8A62-1056C145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73" y="506056"/>
            <a:ext cx="11131252" cy="485838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E359-4B23-0F43-9475-8EF2BDB86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361" y="6356350"/>
            <a:ext cx="458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AF3ECF-1ADD-264A-A5A3-3CC154F3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73" y="1461710"/>
            <a:ext cx="11131252" cy="44276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55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9" r:id="rId39"/>
    <p:sldLayoutId id="2147483886" r:id="rId4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i="0" kern="1200" dirty="0" smtClean="0">
          <a:solidFill>
            <a:schemeClr val="tx2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1400" b="0" i="0" kern="1200" smtClean="0">
          <a:solidFill>
            <a:schemeClr val="tx2"/>
          </a:solidFill>
          <a:latin typeface="Verdana" panose="020B060403050404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400" b="0" i="0" kern="1200" dirty="0" smtClean="0">
          <a:solidFill>
            <a:schemeClr val="tx1"/>
          </a:solidFill>
          <a:latin typeface="Halcom Book Italic" pitchFamily="2" charset="77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>
          <p15:clr>
            <a:srgbClr val="F26B43"/>
          </p15:clr>
        </p15:guide>
        <p15:guide id="4" pos="7310">
          <p15:clr>
            <a:srgbClr val="F26B43"/>
          </p15:clr>
        </p15:guide>
        <p15:guide id="5" pos="1141">
          <p15:clr>
            <a:srgbClr val="F26B43"/>
          </p15:clr>
        </p15:guide>
        <p15:guide id="6" pos="1232">
          <p15:clr>
            <a:srgbClr val="F26B43"/>
          </p15:clr>
        </p15:guide>
        <p15:guide id="7" pos="2116">
          <p15:clr>
            <a:srgbClr val="F26B43"/>
          </p15:clr>
        </p15:guide>
        <p15:guide id="8" pos="2026">
          <p15:clr>
            <a:srgbClr val="F26B43"/>
          </p15:clr>
        </p15:guide>
        <p15:guide id="9" pos="2910">
          <p15:clr>
            <a:srgbClr val="F26B43"/>
          </p15:clr>
        </p15:guide>
        <p15:guide id="10" pos="3001">
          <p15:clr>
            <a:srgbClr val="F26B43"/>
          </p15:clr>
        </p15:guide>
        <p15:guide id="11" pos="3795">
          <p15:clr>
            <a:srgbClr val="F26B43"/>
          </p15:clr>
        </p15:guide>
        <p15:guide id="12" pos="3885">
          <p15:clr>
            <a:srgbClr val="F26B43"/>
          </p15:clr>
        </p15:guide>
        <p15:guide id="13" pos="4679">
          <p15:clr>
            <a:srgbClr val="F26B43"/>
          </p15:clr>
        </p15:guide>
        <p15:guide id="14" pos="4747">
          <p15:clr>
            <a:srgbClr val="F26B43"/>
          </p15:clr>
        </p15:guide>
        <p15:guide id="15" pos="5541">
          <p15:clr>
            <a:srgbClr val="F26B43"/>
          </p15:clr>
        </p15:guide>
        <p15:guide id="16" pos="5632">
          <p15:clr>
            <a:srgbClr val="F26B43"/>
          </p15:clr>
        </p15:guide>
        <p15:guide id="17" pos="6425">
          <p15:clr>
            <a:srgbClr val="F26B43"/>
          </p15:clr>
        </p15:guide>
        <p15:guide id="18" pos="6516">
          <p15:clr>
            <a:srgbClr val="F26B43"/>
          </p15:clr>
        </p15:guide>
        <p15:guide id="19" orient="horz" pos="368">
          <p15:clr>
            <a:srgbClr val="F26B43"/>
          </p15:clr>
        </p15:guide>
        <p15:guide id="20" orient="horz" pos="890">
          <p15:clr>
            <a:srgbClr val="F26B43"/>
          </p15:clr>
        </p15:guide>
        <p15:guide id="21" orient="horz" pos="981">
          <p15:clr>
            <a:srgbClr val="F26B43"/>
          </p15:clr>
        </p15:guide>
        <p15:guide id="22" orient="horz" pos="1502">
          <p15:clr>
            <a:srgbClr val="F26B43"/>
          </p15:clr>
        </p15:guide>
        <p15:guide id="23" orient="horz" pos="1593">
          <p15:clr>
            <a:srgbClr val="F26B43"/>
          </p15:clr>
        </p15:guide>
        <p15:guide id="24" orient="horz" pos="2115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2727">
          <p15:clr>
            <a:srgbClr val="F26B43"/>
          </p15:clr>
        </p15:guide>
        <p15:guide id="27" orient="horz" pos="2818">
          <p15:clr>
            <a:srgbClr val="F26B43"/>
          </p15:clr>
        </p15:guide>
        <p15:guide id="28" orient="horz" pos="3339">
          <p15:clr>
            <a:srgbClr val="F26B43"/>
          </p15:clr>
        </p15:guide>
        <p15:guide id="29" orient="horz" pos="3430">
          <p15:clr>
            <a:srgbClr val="F26B43"/>
          </p15:clr>
        </p15:guide>
        <p15:guide id="30" orient="horz" pos="3974">
          <p15:clr>
            <a:srgbClr val="F26B43"/>
          </p15:clr>
        </p15:guide>
        <p15:guide id="31" pos="756">
          <p15:clr>
            <a:srgbClr val="F26B43"/>
          </p15:clr>
        </p15:guide>
        <p15:guide id="32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F80DA5-2FFA-416E-89AD-FD270E3A5F9E}"/>
              </a:ext>
            </a:extLst>
          </p:cNvPr>
          <p:cNvSpPr/>
          <p:nvPr/>
        </p:nvSpPr>
        <p:spPr>
          <a:xfrm>
            <a:off x="0" y="4680784"/>
            <a:ext cx="12192000" cy="2177216"/>
          </a:xfrm>
          <a:prstGeom prst="rect">
            <a:avLst/>
          </a:prstGeom>
          <a:solidFill>
            <a:srgbClr val="EB030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160" b="1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B3F7E-ECE7-4DF5-BDE4-38C746839348}"/>
              </a:ext>
            </a:extLst>
          </p:cNvPr>
          <p:cNvSpPr/>
          <p:nvPr/>
        </p:nvSpPr>
        <p:spPr>
          <a:xfrm>
            <a:off x="603681" y="1350671"/>
            <a:ext cx="2952924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z="960" b="1" spc="360" dirty="0">
                <a:solidFill>
                  <a:schemeClr val="accent2"/>
                </a:solidFill>
                <a:latin typeface="Gotham"/>
                <a:cs typeface="Gotham"/>
              </a:rPr>
              <a:t>THE CHALLENGE</a:t>
            </a:r>
            <a:endParaRPr lang="en-US" sz="960" b="1" spc="360" dirty="0">
              <a:solidFill>
                <a:schemeClr val="accent2"/>
              </a:solidFill>
              <a:latin typeface="Gotham-Book"/>
              <a:cs typeface="Gotham-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2F7A3-DE9D-4EFB-983F-36F5768C1737}"/>
              </a:ext>
            </a:extLst>
          </p:cNvPr>
          <p:cNvSpPr/>
          <p:nvPr/>
        </p:nvSpPr>
        <p:spPr>
          <a:xfrm>
            <a:off x="3807017" y="1350671"/>
            <a:ext cx="329184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z="960" b="1" spc="360" dirty="0">
                <a:solidFill>
                  <a:schemeClr val="accent2"/>
                </a:solidFill>
                <a:latin typeface="Gotham"/>
                <a:cs typeface="Gotham"/>
              </a:rPr>
              <a:t>INSIGHT &amp; STRATEGY</a:t>
            </a:r>
            <a:endParaRPr lang="en-US" sz="960" b="1" spc="360" dirty="0">
              <a:solidFill>
                <a:schemeClr val="accent2"/>
              </a:solidFill>
              <a:latin typeface="Gotham-Book"/>
              <a:cs typeface="Gotham-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077F-4BFD-4E6A-8F96-C0CB89D73B32}"/>
              </a:ext>
            </a:extLst>
          </p:cNvPr>
          <p:cNvSpPr/>
          <p:nvPr/>
        </p:nvSpPr>
        <p:spPr>
          <a:xfrm>
            <a:off x="7450974" y="1350671"/>
            <a:ext cx="385901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en-US" sz="960" b="1" spc="360" dirty="0">
                <a:solidFill>
                  <a:schemeClr val="accent2"/>
                </a:solidFill>
                <a:latin typeface="Gotham"/>
                <a:cs typeface="Gotham"/>
              </a:rPr>
              <a:t>EXECUTION / SOLUTION / INNOVATION</a:t>
            </a:r>
            <a:endParaRPr lang="en-US" sz="960" b="1" spc="360" dirty="0">
              <a:solidFill>
                <a:schemeClr val="accent2"/>
              </a:solidFill>
              <a:latin typeface="Gotham-Book"/>
              <a:cs typeface="Gotham-Book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F8C56EA6-5A2F-4A10-9670-5F41971F18A0}"/>
              </a:ext>
            </a:extLst>
          </p:cNvPr>
          <p:cNvSpPr txBox="1"/>
          <p:nvPr/>
        </p:nvSpPr>
        <p:spPr>
          <a:xfrm>
            <a:off x="8740464" y="4899459"/>
            <a:ext cx="3263970" cy="127938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200" b="1" spc="-12" dirty="0">
                <a:solidFill>
                  <a:schemeClr val="bg1"/>
                </a:solidFill>
                <a:latin typeface="Gotham"/>
                <a:cs typeface="Gotham"/>
              </a:rPr>
              <a:t>Result </a:t>
            </a:r>
            <a:r>
              <a:rPr sz="1200" b="1" spc="-6" dirty="0">
                <a:solidFill>
                  <a:schemeClr val="bg1"/>
                </a:solidFill>
                <a:latin typeface="Gotham"/>
                <a:cs typeface="Gotham"/>
              </a:rPr>
              <a:t>/ </a:t>
            </a:r>
            <a:r>
              <a:rPr sz="1200" b="1" spc="-12" dirty="0">
                <a:solidFill>
                  <a:schemeClr val="bg1"/>
                </a:solidFill>
                <a:latin typeface="Gotham"/>
                <a:cs typeface="Gotham"/>
              </a:rPr>
              <a:t>Business</a:t>
            </a:r>
            <a:r>
              <a:rPr sz="1200" b="1" spc="84" dirty="0">
                <a:solidFill>
                  <a:schemeClr val="bg1"/>
                </a:solidFill>
                <a:latin typeface="Gotham"/>
                <a:cs typeface="Gotham"/>
              </a:rPr>
              <a:t> </a:t>
            </a:r>
            <a:r>
              <a:rPr sz="1200" b="1" spc="-12" dirty="0">
                <a:solidFill>
                  <a:schemeClr val="bg1"/>
                </a:solidFill>
                <a:latin typeface="Gotham"/>
                <a:cs typeface="Gotham"/>
              </a:rPr>
              <a:t>Effect</a:t>
            </a:r>
            <a:endParaRPr sz="1200" dirty="0">
              <a:solidFill>
                <a:schemeClr val="bg1"/>
              </a:solidFill>
              <a:latin typeface="Gotham"/>
              <a:cs typeface="Gotham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2,500,000+ Reach, 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6,000,000+ Impressions,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176,000+ Engagements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45,000+ fans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37EE1-D373-419E-A966-CC34496A7D8F}"/>
              </a:ext>
            </a:extLst>
          </p:cNvPr>
          <p:cNvSpPr/>
          <p:nvPr/>
        </p:nvSpPr>
        <p:spPr>
          <a:xfrm>
            <a:off x="603681" y="1590737"/>
            <a:ext cx="29529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marR="6096"/>
            <a:r>
              <a:rPr lang="en-US" sz="1100" dirty="0">
                <a:solidFill>
                  <a:srgbClr val="010208"/>
                </a:solidFill>
                <a:latin typeface="Gotham-Book"/>
                <a:cs typeface="Gotham-Book"/>
              </a:rPr>
              <a:t>In a market with a strong mobile potential, how to make YUP mobile application known and make it popular?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86AC66-C2E3-4C03-8657-2E5D5CA87AF1}"/>
              </a:ext>
            </a:extLst>
          </p:cNvPr>
          <p:cNvSpPr/>
          <p:nvPr/>
        </p:nvSpPr>
        <p:spPr>
          <a:xfrm>
            <a:off x="3807017" y="1583425"/>
            <a:ext cx="3291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marR="6096"/>
            <a:r>
              <a:rPr lang="en-US" sz="1100" dirty="0">
                <a:solidFill>
                  <a:srgbClr val="010208"/>
                </a:solidFill>
                <a:latin typeface="Gotham-Book"/>
                <a:cs typeface="Gotham-Book"/>
              </a:rPr>
              <a:t>The various studies by Société Générale have highlighted a problem of positioning its product in relation to its target. Even the company's salespeople had a problem understanding the product.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76385-8169-4C03-AAF7-F465A1BA2E5A}"/>
              </a:ext>
            </a:extLst>
          </p:cNvPr>
          <p:cNvSpPr/>
          <p:nvPr/>
        </p:nvSpPr>
        <p:spPr>
          <a:xfrm>
            <a:off x="7450974" y="1583425"/>
            <a:ext cx="385901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 marR="6096"/>
            <a:r>
              <a:rPr lang="en-US" sz="1100" spc="-6" dirty="0">
                <a:solidFill>
                  <a:srgbClr val="010208"/>
                </a:solidFill>
                <a:latin typeface="Gotham-Book"/>
                <a:cs typeface="Gotham-Book"/>
              </a:rPr>
              <a:t>We have implemented content &amp; creative strategy adapted to each country for Facebook (Senegal, Ivory Coast, Cameroon, Guinea Conakry, Burkina Faso and Ghana).</a:t>
            </a:r>
          </a:p>
          <a:p>
            <a:pPr marL="15240" marR="6096"/>
            <a:endParaRPr lang="en-US" sz="1100" spc="-6" dirty="0">
              <a:solidFill>
                <a:srgbClr val="010208"/>
              </a:solidFill>
              <a:latin typeface="Gotham-Book"/>
              <a:cs typeface="Gotham-Book"/>
            </a:endParaRPr>
          </a:p>
          <a:p>
            <a:pPr marL="15240" marR="6096"/>
            <a:r>
              <a:rPr lang="en-US" sz="1100" spc="-6" dirty="0">
                <a:solidFill>
                  <a:srgbClr val="010208"/>
                </a:solidFill>
                <a:latin typeface="Gotham-Book"/>
                <a:cs typeface="Gotham-Book"/>
              </a:rPr>
              <a:t>In collaboration with </a:t>
            </a:r>
            <a:r>
              <a:rPr lang="en-US" sz="1100" spc="-6" dirty="0" err="1">
                <a:solidFill>
                  <a:srgbClr val="010208"/>
                </a:solidFill>
                <a:latin typeface="Gotham-Book"/>
                <a:cs typeface="Gotham-Book"/>
              </a:rPr>
              <a:t>Yup's</a:t>
            </a:r>
            <a:r>
              <a:rPr lang="en-US" sz="1100" spc="-6" dirty="0">
                <a:solidFill>
                  <a:srgbClr val="010208"/>
                </a:solidFill>
                <a:latin typeface="Gotham-Book"/>
                <a:cs typeface="Gotham-Book"/>
              </a:rPr>
              <a:t> internal communications teams in charge of community management, we proposed editorial planning and activations adapted to each local specificity, accompanied by acquisition campaigns launched with precise targeting by country.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066CC44-E117-4E09-962C-A1E8C29BB986}"/>
              </a:ext>
            </a:extLst>
          </p:cNvPr>
          <p:cNvSpPr txBox="1">
            <a:spLocks/>
          </p:cNvSpPr>
          <p:nvPr/>
        </p:nvSpPr>
        <p:spPr>
          <a:xfrm>
            <a:off x="409132" y="241583"/>
            <a:ext cx="8033532" cy="466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i="0" kern="1200" dirty="0" smtClean="0">
                <a:solidFill>
                  <a:schemeClr val="tx2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Case Study: YUP (Société Générale)</a:t>
            </a:r>
          </a:p>
          <a:p>
            <a:r>
              <a:rPr lang="en-US" sz="1200" b="0" dirty="0"/>
              <a:t>(</a:t>
            </a:r>
            <a:r>
              <a:rPr lang="fr-FR" sz="1200" b="0" dirty="0" err="1"/>
              <a:t>Senegal</a:t>
            </a:r>
            <a:r>
              <a:rPr lang="fr-FR" sz="1200" b="0" dirty="0"/>
              <a:t>, Cote d’Ivoire, </a:t>
            </a:r>
            <a:r>
              <a:rPr lang="fr-FR" sz="1200" b="0" dirty="0" err="1"/>
              <a:t>Cameroon</a:t>
            </a:r>
            <a:r>
              <a:rPr lang="fr-FR" sz="1200" b="0" dirty="0"/>
              <a:t>, Ghana, </a:t>
            </a:r>
            <a:r>
              <a:rPr lang="fr-FR" sz="1200" b="0" dirty="0" err="1"/>
              <a:t>Guinea</a:t>
            </a:r>
            <a:r>
              <a:rPr lang="fr-FR" sz="1200" b="0" dirty="0"/>
              <a:t>, Burkina Faso)</a:t>
            </a:r>
          </a:p>
        </p:txBody>
      </p:sp>
      <p:pic>
        <p:nvPicPr>
          <p:cNvPr id="16" name="Picture 2" descr="Yup - Societe Generale in Africa">
            <a:extLst>
              <a:ext uri="{FF2B5EF4-FFF2-40B4-BE49-F238E27FC236}">
                <a16:creationId xmlns:a16="http://schemas.microsoft.com/office/drawing/2014/main" id="{4BA6A690-7AB2-5A42-8696-91CE48BA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04" y="161681"/>
            <a:ext cx="1854643" cy="88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82DE242-2BAA-7743-B7BD-C17BDC194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5" y="4792295"/>
            <a:ext cx="1983421" cy="19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4D572DCB-6980-994B-9E75-0119EC5C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87" y="4792295"/>
            <a:ext cx="1983421" cy="19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F1B4A29-3828-7A42-BBFD-DFBDB316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99" y="4792295"/>
            <a:ext cx="1983421" cy="19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E624C36-CF26-5447-99C1-3872CD36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11" y="4792295"/>
            <a:ext cx="1983421" cy="19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2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dentsu colour palette">
      <a:dk1>
        <a:srgbClr val="05051E"/>
      </a:dk1>
      <a:lt1>
        <a:srgbClr val="FFFFFF"/>
      </a:lt1>
      <a:dk2>
        <a:srgbClr val="000000"/>
      </a:dk2>
      <a:lt2>
        <a:srgbClr val="E5E5E8"/>
      </a:lt2>
      <a:accent1>
        <a:srgbClr val="60607D"/>
      </a:accent1>
      <a:accent2>
        <a:srgbClr val="9B9BAE"/>
      </a:accent2>
      <a:accent3>
        <a:srgbClr val="007EFF"/>
      </a:accent3>
      <a:accent4>
        <a:srgbClr val="00CACF"/>
      </a:accent4>
      <a:accent5>
        <a:srgbClr val="5B19C3"/>
      </a:accent5>
      <a:accent6>
        <a:srgbClr val="A32CC1"/>
      </a:accent6>
      <a:hlink>
        <a:srgbClr val="007EFF"/>
      </a:hlink>
      <a:folHlink>
        <a:srgbClr val="A32C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tsu creds deck Q3" id="{D5C9B14F-6F40-4195-A837-19757408FC47}" vid="{6CC06601-2D1E-4FAF-86CE-6C365FA3D882}"/>
    </a:ext>
  </a:extLst>
</a:theme>
</file>

<file path=ppt/theme/theme2.xml><?xml version="1.0" encoding="utf-8"?>
<a:theme xmlns:a="http://schemas.openxmlformats.org/drawingml/2006/main" name="3_Custom Design">
  <a:themeElements>
    <a:clrScheme name="dentsu colour palette">
      <a:dk1>
        <a:srgbClr val="000020"/>
      </a:dk1>
      <a:lt1>
        <a:srgbClr val="FFFFFF"/>
      </a:lt1>
      <a:dk2>
        <a:srgbClr val="000000"/>
      </a:dk2>
      <a:lt2>
        <a:srgbClr val="E5E5E8"/>
      </a:lt2>
      <a:accent1>
        <a:srgbClr val="60607D"/>
      </a:accent1>
      <a:accent2>
        <a:srgbClr val="9B9BAE"/>
      </a:accent2>
      <a:accent3>
        <a:srgbClr val="007EFF"/>
      </a:accent3>
      <a:accent4>
        <a:srgbClr val="00CACF"/>
      </a:accent4>
      <a:accent5>
        <a:srgbClr val="5B19C3"/>
      </a:accent5>
      <a:accent6>
        <a:srgbClr val="A32CC1"/>
      </a:accent6>
      <a:hlink>
        <a:srgbClr val="007EFF"/>
      </a:hlink>
      <a:folHlink>
        <a:srgbClr val="A32C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tsu creds deck Q3" id="{D5C9B14F-6F40-4195-A837-19757408FC47}" vid="{1A9AA00E-1B3A-4BB6-A0AF-654FEA85C9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E93B3A1-ED57-A14C-80B7-93F8047F658F}">
  <we:reference id="wa200000729" version="3.8.294.0" store="en-US" storeType="OMEX"/>
  <we:alternateReferences>
    <we:reference id="wa200000729" version="3.8.294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418E1E6784943AF38B137601B9CC3" ma:contentTypeVersion="12" ma:contentTypeDescription="Create a new document." ma:contentTypeScope="" ma:versionID="ed6f2efa099992b39b90b9d8122747a7">
  <xsd:schema xmlns:xsd="http://www.w3.org/2001/XMLSchema" xmlns:xs="http://www.w3.org/2001/XMLSchema" xmlns:p="http://schemas.microsoft.com/office/2006/metadata/properties" xmlns:ns2="956cf2c5-d4df-4ed5-8196-522688854ee6" xmlns:ns3="5c8c214c-1609-4c92-8fd9-860bec9649c9" targetNamespace="http://schemas.microsoft.com/office/2006/metadata/properties" ma:root="true" ma:fieldsID="cb84daa404c665a2df9fc22b7dec4197" ns2:_="" ns3:_="">
    <xsd:import namespace="956cf2c5-d4df-4ed5-8196-522688854ee6"/>
    <xsd:import namespace="5c8c214c-1609-4c92-8fd9-860bec964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cf2c5-d4df-4ed5-8196-522688854e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2fb0f5-e63c-4e8e-9ea5-5963d22110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c214c-1609-4c92-8fd9-860bec9649c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55fdaa-09ce-46e9-8337-fe9196feb93d}" ma:internalName="TaxCatchAll" ma:showField="CatchAllData" ma:web="5c8c214c-1609-4c92-8fd9-860bec964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6cf2c5-d4df-4ed5-8196-522688854ee6">
      <Terms xmlns="http://schemas.microsoft.com/office/infopath/2007/PartnerControls"/>
    </lcf76f155ced4ddcb4097134ff3c332f>
    <TaxCatchAll xmlns="5c8c214c-1609-4c92-8fd9-860bec9649c9" xsi:nil="true"/>
  </documentManagement>
</p:properties>
</file>

<file path=customXml/itemProps1.xml><?xml version="1.0" encoding="utf-8"?>
<ds:datastoreItem xmlns:ds="http://schemas.openxmlformats.org/officeDocument/2006/customXml" ds:itemID="{AC1F4E72-790C-473F-B9CE-B58FF2FA9840}"/>
</file>

<file path=customXml/itemProps2.xml><?xml version="1.0" encoding="utf-8"?>
<ds:datastoreItem xmlns:ds="http://schemas.openxmlformats.org/officeDocument/2006/customXml" ds:itemID="{A2631DFA-D77B-4776-B797-1E4000F36F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835110-ECAD-460F-8DB4-CB97629A0FBE}">
  <ds:schemaRefs>
    <ds:schemaRef ds:uri="http://schemas.microsoft.com/office/2006/documentManagement/types"/>
    <ds:schemaRef ds:uri="http://schemas.microsoft.com/office/2006/metadata/properties"/>
    <ds:schemaRef ds:uri="8a691b77-0ace-4e82-a655-75604035822f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322e5c62-fd47-4813-bb47-d08ae74ccb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</TotalTime>
  <Words>462</Words>
  <Application>Microsoft Macintosh PowerPoint</Application>
  <PresentationFormat>Widescreen</PresentationFormat>
  <Paragraphs>31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3" baseType="lpstr">
      <vt:lpstr>Arial</vt:lpstr>
      <vt:lpstr>Calibri</vt:lpstr>
      <vt:lpstr>Corbel</vt:lpstr>
      <vt:lpstr>Gotham</vt:lpstr>
      <vt:lpstr>Gotham-Book</vt:lpstr>
      <vt:lpstr>Halcom Book Italic</vt:lpstr>
      <vt:lpstr>Helvetica Neue</vt:lpstr>
      <vt:lpstr>Helvetica Neue Light</vt:lpstr>
      <vt:lpstr>Helvetica Neue Medium</vt:lpstr>
      <vt:lpstr>Verdana</vt:lpstr>
      <vt:lpstr>2_Custom Design</vt:lpstr>
      <vt:lpstr>3_Custom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Sakura Martin</dc:creator>
  <cp:lastModifiedBy>Mboms Onguene</cp:lastModifiedBy>
  <cp:revision>34</cp:revision>
  <dcterms:created xsi:type="dcterms:W3CDTF">2020-08-05T11:07:06Z</dcterms:created>
  <dcterms:modified xsi:type="dcterms:W3CDTF">2024-07-11T17:23:16Z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0x010100412418E1E6784943AF38B137601B9CC3</vt:lpwstr>
  </property>
</Properties>
</file>