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147471429" r:id="rId2"/>
    <p:sldId id="214747139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654"/>
  </p:normalViewPr>
  <p:slideViewPr>
    <p:cSldViewPr snapToGrid="0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C146E-9310-4A41-9E06-93D010260229}" type="datetimeFigureOut">
              <a:rPr lang="en-US" smtClean="0"/>
              <a:t>6/6/23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379C3-A894-204C-84FF-FC6EE1EBD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11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9D8D9-ECEF-0E4B-AB41-E318378FDDF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2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D4DAB-1082-A43D-28CE-23E40BD57F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C81681-8691-351A-82FD-9E917BE3A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8EDE2-CB9F-613C-1AA3-2404816B1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09A9-B166-164B-ABD8-89C7B894A6FB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E6BC8-3C34-F722-2C5B-467D62728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F5C18-9B7A-D40F-8DDF-93C16BA4E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1DA0A-C671-874E-BA01-A3A60DA24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64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86797-1A1A-8894-2624-A29233CBE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E9D23-4C41-02B5-707D-8051E49F0B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CEBA4-4FD3-1390-5529-999C85C2C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09A9-B166-164B-ABD8-89C7B894A6FB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CC8CC-2F85-4BF1-25AB-BAEB1C7D4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F535C-4B03-8C2D-7493-B6CCFDF22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1DA0A-C671-874E-BA01-A3A60DA24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01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1054BE-E839-DAD5-CDD1-9D9215EE35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D2950C-4C0E-202D-9773-E5E4D6082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D5D18-63CA-E354-7D29-0FB3F77F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09A9-B166-164B-ABD8-89C7B894A6FB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7A61C-1DE7-0083-666A-C2E12B06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0C9D4-C8A0-CCEE-E6B8-7F4517744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1DA0A-C671-874E-BA01-A3A60DA24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85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95432CF-5CAE-F945-BCE9-86815FD2B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4B854C-970D-BB45-B72A-072E7897F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150" y="2528887"/>
            <a:ext cx="9828213" cy="1800226"/>
          </a:xfrm>
        </p:spPr>
        <p:txBody>
          <a:bodyPr vert="horz" lIns="90000" tIns="46800" rIns="90000" bIns="46800" rtlCol="0" anchor="ctr">
            <a:noAutofit/>
          </a:bodyPr>
          <a:lstStyle>
            <a:lvl1pPr>
              <a:defRPr lang="en-US" dirty="0"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</a:pPr>
            <a:r>
              <a:rPr lang="en-US"/>
              <a:t>Click to edit headline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979FD5-80DF-B545-B6EB-07C675D12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DD20BF1-85A6-39EB-1454-33A017F21E2B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537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11781303" y="6445117"/>
            <a:ext cx="349455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5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32" y="6377442"/>
            <a:ext cx="479687" cy="305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0837" y="2666652"/>
            <a:ext cx="95784" cy="1313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9831" y="175478"/>
            <a:ext cx="110497" cy="2635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841457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BF9A7-0A37-35B7-EB46-0CE3D207D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2881F-4859-12D7-D6C3-59C0AA050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951BA-19B6-6723-FCF6-B714E2E10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09A9-B166-164B-ABD8-89C7B894A6FB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85A3A-F8AF-8690-3AA9-783E3805E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0FD43-A7FC-4C93-3CDD-74A1740B8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1DA0A-C671-874E-BA01-A3A60DA24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4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7C9B-BCC9-D193-0800-DF88AD0F4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D4750-061E-6629-FC10-46CAE0332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7ED6F-3026-6B2B-E1EE-736F75C8A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09A9-B166-164B-ABD8-89C7B894A6FB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E17A0-F9C9-C1BF-6FAA-D3628C871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6C31F-6EE1-B7C9-AD21-C75581A8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1DA0A-C671-874E-BA01-A3A60DA24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3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9DB4A-4F08-47BC-59F8-D77E57116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5BC40-4A90-D4E8-70CC-9D23E6B37B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C584C-5EF9-2199-316D-9A376FCAB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1EA31-81F3-D640-5CEE-4801C50C3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09A9-B166-164B-ABD8-89C7B894A6FB}" type="datetimeFigureOut">
              <a:rPr lang="en-US" smtClean="0"/>
              <a:t>6/6/23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BFE32-4071-EE0B-0204-ED2FC1178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946D3-5135-F059-E4C8-D5940663A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1DA0A-C671-874E-BA01-A3A60DA24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28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D7E3-5548-2470-439F-0BEC6EDD5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F5339-E388-3F05-2196-11364D8F8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202B34-A229-C1EE-B693-85E317401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27596D-CA6A-014E-F08C-50B9B0D551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B9640-7D74-C583-6558-A27B00594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176A9C-FAF5-F484-E031-06F5CF84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09A9-B166-164B-ABD8-89C7B894A6FB}" type="datetimeFigureOut">
              <a:rPr lang="en-US" smtClean="0"/>
              <a:t>6/6/23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E27589-C71D-702A-9B38-16417065C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83B4A2-135B-5078-2491-2AF7D8AE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1DA0A-C671-874E-BA01-A3A60DA24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97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9B77D-3943-EF43-0B1C-DCCFF7A04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31473-64F4-CE61-E545-063C8D85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09A9-B166-164B-ABD8-89C7B894A6FB}" type="datetimeFigureOut">
              <a:rPr lang="en-US" smtClean="0"/>
              <a:t>6/6/23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C6497-FC51-C377-2285-A435EDFBE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0282-9B8B-65F3-5A5C-A9650ED57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1DA0A-C671-874E-BA01-A3A60DA24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8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FDB671-C9AA-C9CE-B2DC-93E55B2E2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09A9-B166-164B-ABD8-89C7B894A6FB}" type="datetimeFigureOut">
              <a:rPr lang="en-US" smtClean="0"/>
              <a:t>6/6/23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1EDECD-71F3-1C08-4D57-EFB0CBC75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3DD43-7813-2B54-1B87-90210EFE0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1DA0A-C671-874E-BA01-A3A60DA24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18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4EC87-E5CB-DED2-5D97-5FAD2C6CE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85AB0-1771-5920-EE4F-B2188230D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DC58B-278D-A7CF-DF1B-371868F01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60082-D76C-F2B4-2E07-AB17E0BF2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09A9-B166-164B-ABD8-89C7B894A6FB}" type="datetimeFigureOut">
              <a:rPr lang="en-US" smtClean="0"/>
              <a:t>6/6/23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8BF337-B20A-4C00-D167-D41EF1047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FD9E9-481B-EFEA-52B4-14AAF15A1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1DA0A-C671-874E-BA01-A3A60DA24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14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03D55-6698-2C69-B633-63F2DF551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A46564-60DB-C1A8-E6B1-3565499105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7000E-7E17-E06F-76A9-89D66934C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6F79B7-76F0-DF5F-3E42-744DD5E41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09A9-B166-164B-ABD8-89C7B894A6FB}" type="datetimeFigureOut">
              <a:rPr lang="en-US" smtClean="0"/>
              <a:t>6/6/23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EE240-C7EB-06E6-B214-B34DD424F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1C9AE-5C55-8203-3683-CCD090545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1DA0A-C671-874E-BA01-A3A60DA24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22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9A4A8D-3141-EC84-E00D-E847B0708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FE1C9-2F56-41D1-B7D6-1205625E8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FD891-E51E-5583-80E9-248271902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709A9-B166-164B-ABD8-89C7B894A6FB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B62CC-65A9-DDF8-9939-2CD16E98D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F5636-D919-909A-4E06-CA8AB53E2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1DA0A-C671-874E-BA01-A3A60DA24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8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E9BAFDBD-DAF2-B356-8837-B8B5914BE769}"/>
              </a:ext>
            </a:extLst>
          </p:cNvPr>
          <p:cNvSpPr txBox="1">
            <a:spLocks/>
          </p:cNvSpPr>
          <p:nvPr/>
        </p:nvSpPr>
        <p:spPr>
          <a:xfrm>
            <a:off x="1200150" y="2528887"/>
            <a:ext cx="9828213" cy="1800226"/>
          </a:xfrm>
          <a:prstGeom prst="rect">
            <a:avLst/>
          </a:prstGeom>
        </p:spPr>
        <p:txBody>
          <a:bodyPr vert="horz" lIns="90000" tIns="46800" rIns="90000" bIns="46800" rtlCol="0" anchor="ctr">
            <a:noAutofit/>
          </a:bodyPr>
          <a:lstStyle>
            <a:defPPr>
              <a:defRPr lang="en-US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5400" b="1" i="0">
                <a:latin typeface="Halcom Medium" pitchFamily="2" charset="77"/>
              </a:defRPr>
            </a:lvl1pPr>
          </a:lstStyle>
          <a:p>
            <a:r>
              <a:rPr lang="en-ZA" b="0">
                <a:latin typeface="+mn-lt"/>
                <a:sym typeface="Stabil Grotesk Black"/>
              </a:rPr>
              <a:t>REGIONAL WORK</a:t>
            </a:r>
          </a:p>
          <a:p>
            <a:r>
              <a:rPr lang="en-US">
                <a:sym typeface="Stabil Grotesk Black"/>
              </a:rPr>
              <a:t>MALARIA NO MORE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ED1934-A805-407B-9988-09459574E725}"/>
              </a:ext>
            </a:extLst>
          </p:cNvPr>
          <p:cNvCxnSpPr>
            <a:cxnSpLocks/>
          </p:cNvCxnSpPr>
          <p:nvPr/>
        </p:nvCxnSpPr>
        <p:spPr>
          <a:xfrm>
            <a:off x="1332571" y="4314184"/>
            <a:ext cx="68760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90BCC80-8C5B-0011-780F-BB1A520182E2}"/>
              </a:ext>
            </a:extLst>
          </p:cNvPr>
          <p:cNvSpPr txBox="1">
            <a:spLocks/>
          </p:cNvSpPr>
          <p:nvPr/>
        </p:nvSpPr>
        <p:spPr>
          <a:xfrm>
            <a:off x="11353050" y="6493979"/>
            <a:ext cx="374321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>
                    <a:alpha val="65000"/>
                  </a:schemeClr>
                </a:solidFill>
                <a:latin typeface="Halcom Book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1F44A7-4017-4C40-8471-CBB8E1A65F4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7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ntsu Creative _ Malaria no More Case Video" descr="Dentsu Creative _ Malaria no More Case Video">
            <a:hlinkClick r:id="" action="ppaction://media"/>
            <a:extLst>
              <a:ext uri="{FF2B5EF4-FFF2-40B4-BE49-F238E27FC236}">
                <a16:creationId xmlns:a16="http://schemas.microsoft.com/office/drawing/2014/main" id="{848ED715-9315-2517-C219-64F39CE68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3" y="4763"/>
            <a:ext cx="12192000" cy="685800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C5A4400-7C8F-5AD6-AA2A-06F680A0C962}"/>
              </a:ext>
            </a:extLst>
          </p:cNvPr>
          <p:cNvSpPr txBox="1">
            <a:spLocks/>
          </p:cNvSpPr>
          <p:nvPr/>
        </p:nvSpPr>
        <p:spPr>
          <a:xfrm>
            <a:off x="11353050" y="6493979"/>
            <a:ext cx="374321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>
                    <a:alpha val="65000"/>
                  </a:schemeClr>
                </a:solidFill>
                <a:latin typeface="Halcom Book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1F44A7-4017-4C40-8471-CBB8E1A65F4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6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2418E1E6784943AF38B137601B9CC3" ma:contentTypeVersion="12" ma:contentTypeDescription="Create a new document." ma:contentTypeScope="" ma:versionID="ed6f2efa099992b39b90b9d8122747a7">
  <xsd:schema xmlns:xsd="http://www.w3.org/2001/XMLSchema" xmlns:xs="http://www.w3.org/2001/XMLSchema" xmlns:p="http://schemas.microsoft.com/office/2006/metadata/properties" xmlns:ns2="956cf2c5-d4df-4ed5-8196-522688854ee6" xmlns:ns3="5c8c214c-1609-4c92-8fd9-860bec9649c9" targetNamespace="http://schemas.microsoft.com/office/2006/metadata/properties" ma:root="true" ma:fieldsID="cb84daa404c665a2df9fc22b7dec4197" ns2:_="" ns3:_="">
    <xsd:import namespace="956cf2c5-d4df-4ed5-8196-522688854ee6"/>
    <xsd:import namespace="5c8c214c-1609-4c92-8fd9-860bec9649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6cf2c5-d4df-4ed5-8196-522688854e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f2fb0f5-e63c-4e8e-9ea5-5963d22110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8c214c-1609-4c92-8fd9-860bec9649c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2455fdaa-09ce-46e9-8337-fe9196feb93d}" ma:internalName="TaxCatchAll" ma:showField="CatchAllData" ma:web="5c8c214c-1609-4c92-8fd9-860bec9649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956cf2c5-d4df-4ed5-8196-522688854ee6" xsi:nil="true"/>
    <lcf76f155ced4ddcb4097134ff3c332f xmlns="956cf2c5-d4df-4ed5-8196-522688854ee6">
      <Terms xmlns="http://schemas.microsoft.com/office/infopath/2007/PartnerControls"/>
    </lcf76f155ced4ddcb4097134ff3c332f>
    <TaxCatchAll xmlns="5c8c214c-1609-4c92-8fd9-860bec9649c9" xsi:nil="true"/>
  </documentManagement>
</p:properties>
</file>

<file path=customXml/itemProps1.xml><?xml version="1.0" encoding="utf-8"?>
<ds:datastoreItem xmlns:ds="http://schemas.openxmlformats.org/officeDocument/2006/customXml" ds:itemID="{C6E59FE6-F0AA-42B6-B8EB-1FA6CAD7A7F4}"/>
</file>

<file path=customXml/itemProps2.xml><?xml version="1.0" encoding="utf-8"?>
<ds:datastoreItem xmlns:ds="http://schemas.openxmlformats.org/officeDocument/2006/customXml" ds:itemID="{8AB34B0E-018F-4CBF-AA39-B94EE80CD3DC}"/>
</file>

<file path=customXml/itemProps3.xml><?xml version="1.0" encoding="utf-8"?>
<ds:datastoreItem xmlns:ds="http://schemas.openxmlformats.org/officeDocument/2006/customXml" ds:itemID="{9721AB34-7C15-42E2-B929-64A7B85F14B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</Words>
  <Application>Microsoft Macintosh PowerPoint</Application>
  <PresentationFormat>Widescreen</PresentationFormat>
  <Paragraphs>5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Halcom Book</vt:lpstr>
      <vt:lpstr>Halcom Medium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Steyn</dc:creator>
  <cp:lastModifiedBy>Cheryl Steyn</cp:lastModifiedBy>
  <cp:revision>1</cp:revision>
  <dcterms:created xsi:type="dcterms:W3CDTF">2023-06-06T15:55:31Z</dcterms:created>
  <dcterms:modified xsi:type="dcterms:W3CDTF">2023-06-06T15:56:18Z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34800.0000000000</vt:lpwstr>
  </property>
  <property fmtid="{D5CDD505-2E9C-101B-9397-08002B2CF9AE}" pid="3" name="xd_ProgID">
    <vt:lpwstr/>
  </property>
  <property fmtid="{D5CDD505-2E9C-101B-9397-08002B2CF9AE}" pid="4" name="ContentTypeId">
    <vt:lpwstr>0x010100412418E1E6784943AF38B137601B9CC3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